
<file path=[Content_Types].xml><?xml version="1.0" encoding="utf-8"?>
<Types xmlns="http://schemas.openxmlformats.org/package/2006/content-types">
  <Default Extension="jpeg" ContentType="image/jpeg"/>
  <Default Extension="mp4" ContentType="video/unknown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 ?><Relationships xmlns="http://schemas.openxmlformats.org/package/2006/relationships"><Relationship Id="rId1" Type="http://schemas.openxmlformats.org/officeDocument/2006/relationships/officeDocument" Target="ppt/presentation.xml"  /><Relationship Id="rId2" Type="http://schemas.openxmlformats.org/package/2006/relationships/metadata/thumbnail" Target="docProps/thumbnail.jpeg"  /><Relationship Id="rId3" Type="http://schemas.openxmlformats.org/package/2006/relationships/metadata/core-properties" Target="docProps/core.xml"  /><Relationship Id="rId4" Type="http://schemas.openxmlformats.org/officeDocument/2006/relationships/extended-properties" Target="docProps/app.xml"  /><Relationship Id="rId5" Type="http://schemas.openxmlformats.org/officeDocument/2006/relationships/custom-properties" Target="docProps/custom.xml"  /></Relationships>
</file>

<file path=ppt/presentation.xml><?xml version="1.0" encoding="utf-8"?>
<p:presentation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trictFirstAndLastChars="0" autoCompressPictures="0">
  <p:sldMasterIdLst>
    <p:sldMasterId id="2147483663" r:id="rId1"/>
  </p:sldMasterIdLst>
  <p:notesMasterIdLst>
    <p:notesMasterId r:id="rId2"/>
  </p:notes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</p:sldIdLst>
  <p:sldSz cx="9144000" cy="51435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showPr>
    <p:sldAll/>
    <p:penClr>
      <a:srgbClr val="ff0000"/>
    </p:penClr>
    <p:extLst>
      <p:ext uri="{2FDB2607-1784-4EEB-B798-7EB5836EED8A}">
        <p14:showMediaCtrls xmlns:p14="http://schemas.microsoft.com/office/powerpoint/2010/main" val="1"/>
      </p:ext>
    </p:extLst>
  </p:showPr>
  <p:extLst>
    <p:ext uri="ACF4677E-8BD2-47ae-8A1F-98590045965D">
      <hp:hncThemeShow xmlns:hp="http://schemas.haansoft.com/office/presentation/8.0" themeShowType="1" themeSkinType="1" themeTransitionType="1" useThemeTransition="1" byMouseClick="1" attrType="1" dur="2000"/>
    </p:ext>
  </p:extLst>
</p:presentationPr>
</file>

<file path=ppt/tableStyles.xml><?xml version="1.0" encoding="utf-8"?>
<a:tblStyleLst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xmlns:lc="http://schemas.openxmlformats.org/drawingml/2006/lockedCanvas" xmlns:p="http://schemas.openxmlformats.org/presentationml/2006/main" def="{5C22544A-7EE6-4342-B048-85BDC9FD1C3A}"/>
</file>

<file path=ppt/viewProps.xml><?xml version="1.0" encoding="utf-8"?>
<p:viewP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Comments="0">
  <p:normalViewPr snapVertSplitter="1">
    <p:restoredLeft sz="12579"/>
    <p:restoredTop sz="90000"/>
  </p:normalViewPr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9" cy="72009"/>
</p:viewPr>
</file>

<file path=ppt/_rels/presentation.xml.rels><?xml version="1.0" encoding="UTF-8" standalone="yes" ?><Relationships xmlns="http://schemas.openxmlformats.org/package/2006/relationships"><Relationship Id="rId1" Type="http://schemas.openxmlformats.org/officeDocument/2006/relationships/slideMaster" Target="slideMasters/slideMaster1.xml"  /><Relationship Id="rId10" Type="http://schemas.openxmlformats.org/officeDocument/2006/relationships/slide" Target="slides/slide8.xml"  /><Relationship Id="rId11" Type="http://schemas.openxmlformats.org/officeDocument/2006/relationships/slide" Target="slides/slide9.xml"  /><Relationship Id="rId12" Type="http://schemas.openxmlformats.org/officeDocument/2006/relationships/slide" Target="slides/slide10.xml"  /><Relationship Id="rId13" Type="http://schemas.openxmlformats.org/officeDocument/2006/relationships/slide" Target="slides/slide11.xml"  /><Relationship Id="rId14" Type="http://schemas.openxmlformats.org/officeDocument/2006/relationships/slide" Target="slides/slide12.xml"  /><Relationship Id="rId15" Type="http://schemas.openxmlformats.org/officeDocument/2006/relationships/slide" Target="slides/slide13.xml"  /><Relationship Id="rId16" Type="http://schemas.openxmlformats.org/officeDocument/2006/relationships/slide" Target="slides/slide14.xml"  /><Relationship Id="rId17" Type="http://schemas.openxmlformats.org/officeDocument/2006/relationships/slide" Target="slides/slide15.xml"  /><Relationship Id="rId18" Type="http://schemas.openxmlformats.org/officeDocument/2006/relationships/slide" Target="slides/slide16.xml"  /><Relationship Id="rId19" Type="http://schemas.openxmlformats.org/officeDocument/2006/relationships/slide" Target="slides/slide17.xml"  /><Relationship Id="rId2" Type="http://schemas.openxmlformats.org/officeDocument/2006/relationships/notesMaster" Target="notesMasters/notesMaster1.xml"  /><Relationship Id="rId20" Type="http://schemas.openxmlformats.org/officeDocument/2006/relationships/presProps" Target="presProps.xml"  /><Relationship Id="rId21" Type="http://schemas.openxmlformats.org/officeDocument/2006/relationships/viewProps" Target="viewProps.xml"  /><Relationship Id="rId22" Type="http://schemas.openxmlformats.org/officeDocument/2006/relationships/theme" Target="theme/theme1.xml"  /><Relationship Id="rId23" Type="http://schemas.openxmlformats.org/officeDocument/2006/relationships/tableStyles" Target="tableStyles.xml"  /><Relationship Id="rId3" Type="http://schemas.openxmlformats.org/officeDocument/2006/relationships/slide" Target="slides/slide1.xml"  /><Relationship Id="rId4" Type="http://schemas.openxmlformats.org/officeDocument/2006/relationships/slide" Target="slides/slide2.xml"  /><Relationship Id="rId5" Type="http://schemas.openxmlformats.org/officeDocument/2006/relationships/slide" Target="slides/slide3.xml"  /><Relationship Id="rId6" Type="http://schemas.openxmlformats.org/officeDocument/2006/relationships/slide" Target="slides/slide4.xml"  /><Relationship Id="rId7" Type="http://schemas.openxmlformats.org/officeDocument/2006/relationships/slide" Target="slides/slide5.xml"  /><Relationship Id="rId8" Type="http://schemas.openxmlformats.org/officeDocument/2006/relationships/slide" Target="slides/slide6.xml"  /><Relationship Id="rId9" Type="http://schemas.openxmlformats.org/officeDocument/2006/relationships/slide" Target="slides/slide7.xml"  /></Relationships>
</file>

<file path=ppt/media/image1.png>
</file>

<file path=ppt/media/image2.png>
</file>

<file path=ppt/media/image3.png>
</file>

<file path=ppt/media/image4.png>
</file>

<file path=ppt/media/image5.jpeg>
</file>

<file path=ppt/media/image6.png>
</file>

<file path=ppt/media/image7.png>
</file>

<file path=ppt/media/image8.png>
</file>

<file path=ppt/media/unknown1.mp4>
</file>

<file path=ppt/media/unknown2.mp4>
</file>

<file path=ppt/notesMasters/_rels/notesMaster1.xml.rels><?xml version="1.0" encoding="UTF-8" standalone="yes" ?><Relationships xmlns="http://schemas.openxmlformats.org/package/2006/relationships"><Relationship Id="rId1" Type="http://schemas.openxmlformats.org/officeDocument/2006/relationships/theme" Target="../theme/theme2.xml"  /></Relationships>
</file>

<file path=ppt/notesMasters/notesMaster1.xml><?xml version="1.0" encoding="utf-8"?>
<p:notesMaste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w="sm" len="sm"/>
            <a:tailEnd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wrap="square" lIns="91424" tIns="91424" rIns="91424" bIns="91424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pPr>
              <a:defRPr/>
            </a:pPr>
            <a:r>
              <a:rPr lang="ko-KR" altLang="en-US"/>
              <a:t/>
            </a:r>
            <a:endParaRPr lang="ko-KR" altLang="en-US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hf hdr="0" ftr="0" dt="0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 ?><Relationships xmlns="http://schemas.openxmlformats.org/package/2006/relationships"><Relationship Id="rId1" Type="http://schemas.openxmlformats.org/officeDocument/2006/relationships/slide" Target="../slides/slide1.xml"  /><Relationship Id="rId2" Type="http://schemas.openxmlformats.org/officeDocument/2006/relationships/notesMaster" Target="../notesMasters/notesMaster1.xml"  /></Relationships>
</file>

<file path=ppt/notesSlides/_rels/notesSlide10.xml.rels><?xml version="1.0" encoding="UTF-8" standalone="yes" ?><Relationships xmlns="http://schemas.openxmlformats.org/package/2006/relationships"><Relationship Id="rId1" Type="http://schemas.openxmlformats.org/officeDocument/2006/relationships/slide" Target="../slides/slide10.xml"  /><Relationship Id="rId2" Type="http://schemas.openxmlformats.org/officeDocument/2006/relationships/notesMaster" Target="../notesMasters/notesMaster1.xml"  /></Relationships>
</file>

<file path=ppt/notesSlides/_rels/notesSlide11.xml.rels><?xml version="1.0" encoding="UTF-8" standalone="yes" ?><Relationships xmlns="http://schemas.openxmlformats.org/package/2006/relationships"><Relationship Id="rId1" Type="http://schemas.openxmlformats.org/officeDocument/2006/relationships/slide" Target="../slides/slide11.xml"  /><Relationship Id="rId2" Type="http://schemas.openxmlformats.org/officeDocument/2006/relationships/notesMaster" Target="../notesMasters/notesMaster1.xml"  /></Relationships>
</file>

<file path=ppt/notesSlides/_rels/notesSlide12.xml.rels><?xml version="1.0" encoding="UTF-8" standalone="yes" ?><Relationships xmlns="http://schemas.openxmlformats.org/package/2006/relationships"><Relationship Id="rId1" Type="http://schemas.openxmlformats.org/officeDocument/2006/relationships/slide" Target="../slides/slide12.xml"  /><Relationship Id="rId2" Type="http://schemas.openxmlformats.org/officeDocument/2006/relationships/notesMaster" Target="../notesMasters/notesMaster1.xml"  /></Relationships>
</file>

<file path=ppt/notesSlides/_rels/notesSlide13.xml.rels><?xml version="1.0" encoding="UTF-8" standalone="yes" ?><Relationships xmlns="http://schemas.openxmlformats.org/package/2006/relationships"><Relationship Id="rId1" Type="http://schemas.openxmlformats.org/officeDocument/2006/relationships/slide" Target="../slides/slide13.xml"  /><Relationship Id="rId2" Type="http://schemas.openxmlformats.org/officeDocument/2006/relationships/notesMaster" Target="../notesMasters/notesMaster1.xml"  /></Relationships>
</file>

<file path=ppt/notesSlides/_rels/notesSlide14.xml.rels><?xml version="1.0" encoding="UTF-8" standalone="yes" ?><Relationships xmlns="http://schemas.openxmlformats.org/package/2006/relationships"><Relationship Id="rId1" Type="http://schemas.openxmlformats.org/officeDocument/2006/relationships/slide" Target="../slides/slide14.xml"  /><Relationship Id="rId2" Type="http://schemas.openxmlformats.org/officeDocument/2006/relationships/notesMaster" Target="../notesMasters/notesMaster1.xml"  /></Relationships>
</file>

<file path=ppt/notesSlides/_rels/notesSlide15.xml.rels><?xml version="1.0" encoding="UTF-8" standalone="yes" ?><Relationships xmlns="http://schemas.openxmlformats.org/package/2006/relationships"><Relationship Id="rId1" Type="http://schemas.openxmlformats.org/officeDocument/2006/relationships/slide" Target="../slides/slide15.xml"  /><Relationship Id="rId2" Type="http://schemas.openxmlformats.org/officeDocument/2006/relationships/notesMaster" Target="../notesMasters/notesMaster1.xml"  /></Relationships>
</file>

<file path=ppt/notesSlides/_rels/notesSlide16.xml.rels><?xml version="1.0" encoding="UTF-8" standalone="yes" ?><Relationships xmlns="http://schemas.openxmlformats.org/package/2006/relationships"><Relationship Id="rId1" Type="http://schemas.openxmlformats.org/officeDocument/2006/relationships/slide" Target="../slides/slide16.xml"  /><Relationship Id="rId2" Type="http://schemas.openxmlformats.org/officeDocument/2006/relationships/notesMaster" Target="../notesMasters/notesMaster1.xml"  /></Relationships>
</file>

<file path=ppt/notesSlides/_rels/notesSlide17.xml.rels><?xml version="1.0" encoding="UTF-8" standalone="yes" ?><Relationships xmlns="http://schemas.openxmlformats.org/package/2006/relationships"><Relationship Id="rId1" Type="http://schemas.openxmlformats.org/officeDocument/2006/relationships/slide" Target="../slides/slide17.xml"  /><Relationship Id="rId2" Type="http://schemas.openxmlformats.org/officeDocument/2006/relationships/notesMaster" Target="../notesMasters/notesMaster1.xml"  /></Relationships>
</file>

<file path=ppt/notesSlides/_rels/notesSlide2.xml.rels><?xml version="1.0" encoding="UTF-8" standalone="yes" ?><Relationships xmlns="http://schemas.openxmlformats.org/package/2006/relationships"><Relationship Id="rId1" Type="http://schemas.openxmlformats.org/officeDocument/2006/relationships/slide" Target="../slides/slide2.xml"  /><Relationship Id="rId2" Type="http://schemas.openxmlformats.org/officeDocument/2006/relationships/notesMaster" Target="../notesMasters/notesMaster1.xml"  /></Relationships>
</file>

<file path=ppt/notesSlides/_rels/notesSlide3.xml.rels><?xml version="1.0" encoding="UTF-8" standalone="yes" ?><Relationships xmlns="http://schemas.openxmlformats.org/package/2006/relationships"><Relationship Id="rId1" Type="http://schemas.openxmlformats.org/officeDocument/2006/relationships/slide" Target="../slides/slide3.xml"  /><Relationship Id="rId2" Type="http://schemas.openxmlformats.org/officeDocument/2006/relationships/notesMaster" Target="../notesMasters/notesMaster1.xml"  /></Relationships>
</file>

<file path=ppt/notesSlides/_rels/notesSlide4.xml.rels><?xml version="1.0" encoding="UTF-8" standalone="yes" ?><Relationships xmlns="http://schemas.openxmlformats.org/package/2006/relationships"><Relationship Id="rId1" Type="http://schemas.openxmlformats.org/officeDocument/2006/relationships/slide" Target="../slides/slide4.xml"  /><Relationship Id="rId2" Type="http://schemas.openxmlformats.org/officeDocument/2006/relationships/notesMaster" Target="../notesMasters/notesMaster1.xml"  /></Relationships>
</file>

<file path=ppt/notesSlides/_rels/notesSlide5.xml.rels><?xml version="1.0" encoding="UTF-8" standalone="yes" ?><Relationships xmlns="http://schemas.openxmlformats.org/package/2006/relationships"><Relationship Id="rId1" Type="http://schemas.openxmlformats.org/officeDocument/2006/relationships/slide" Target="../slides/slide5.xml"  /><Relationship Id="rId2" Type="http://schemas.openxmlformats.org/officeDocument/2006/relationships/notesMaster" Target="../notesMasters/notesMaster1.xml"  /></Relationships>
</file>

<file path=ppt/notesSlides/_rels/notesSlide6.xml.rels><?xml version="1.0" encoding="UTF-8" standalone="yes" ?><Relationships xmlns="http://schemas.openxmlformats.org/package/2006/relationships"><Relationship Id="rId1" Type="http://schemas.openxmlformats.org/officeDocument/2006/relationships/slide" Target="../slides/slide6.xml"  /><Relationship Id="rId2" Type="http://schemas.openxmlformats.org/officeDocument/2006/relationships/notesMaster" Target="../notesMasters/notesMaster1.xml"  /></Relationships>
</file>

<file path=ppt/notesSlides/_rels/notesSlide7.xml.rels><?xml version="1.0" encoding="UTF-8" standalone="yes" ?><Relationships xmlns="http://schemas.openxmlformats.org/package/2006/relationships"><Relationship Id="rId1" Type="http://schemas.openxmlformats.org/officeDocument/2006/relationships/slide" Target="../slides/slide7.xml"  /><Relationship Id="rId2" Type="http://schemas.openxmlformats.org/officeDocument/2006/relationships/notesMaster" Target="../notesMasters/notesMaster1.xml"  /></Relationships>
</file>

<file path=ppt/notesSlides/_rels/notesSlide8.xml.rels><?xml version="1.0" encoding="UTF-8" standalone="yes" ?><Relationships xmlns="http://schemas.openxmlformats.org/package/2006/relationships"><Relationship Id="rId1" Type="http://schemas.openxmlformats.org/officeDocument/2006/relationships/slide" Target="../slides/slide8.xml"  /><Relationship Id="rId2" Type="http://schemas.openxmlformats.org/officeDocument/2006/relationships/notesMaster" Target="../notesMasters/notesMaster1.xml"  /></Relationships>
</file>

<file path=ppt/notesSlides/_rels/notesSlide9.xml.rels><?xml version="1.0" encoding="UTF-8" standalone="yes" ?><Relationships xmlns="http://schemas.openxmlformats.org/package/2006/relationships"><Relationship Id="rId1" Type="http://schemas.openxmlformats.org/officeDocument/2006/relationships/slide" Target="../slides/slide9.xml"  /><Relationship Id="rId2" Type="http://schemas.openxmlformats.org/officeDocument/2006/relationships/notesMaster" Target="../notesMasters/notesMaster1.xml"  /></Relationships>
</file>

<file path=ppt/notesSlides/notesSlide1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Sp="0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g533ae10a94_0_0:notes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" name="Google Shape;50;g533ae10a94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4" tIns="91424" rIns="91424" bIns="91424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ko-KR" altLang="en-US"/>
              <a:t/>
            </a:r>
            <a:endParaRPr lang="ko-KR" altLang="en-US"/>
          </a:p>
        </p:txBody>
      </p:sp>
    </p:spTree>
  </p:cSld>
  <p:clrMapOvr>
    <a:masterClrMapping/>
  </p:clrMapOvr>
</p:notes>
</file>

<file path=ppt/notesSlides/notesSlide10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Sp="0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" name="Google Shape;387;g940f3d2ab1_0_84:notes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8" name="Google Shape;388;g940f3d2ab1_0_8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4" tIns="91424" rIns="91424" bIns="91424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ko-KR" altLang="en-US"/>
              <a:t/>
            </a:r>
            <a:endParaRPr lang="ko-KR" altLang="en-US"/>
          </a:p>
        </p:txBody>
      </p:sp>
    </p:spTree>
  </p:cSld>
  <p:clrMapOvr>
    <a:masterClrMapping/>
  </p:clrMapOvr>
</p:notes>
</file>

<file path=ppt/notesSlides/notesSlide11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Sp="0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2" name="Google Shape;432;g191ddef5f9e_1_0:notes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3" name="Google Shape;433;g191ddef5f9e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4" tIns="91424" rIns="91424" bIns="91424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ko-KR" altLang="en-US"/>
              <a:t/>
            </a:r>
            <a:endParaRPr lang="ko-KR" altLang="en-US"/>
          </a:p>
        </p:txBody>
      </p:sp>
    </p:spTree>
  </p:cSld>
  <p:clrMapOvr>
    <a:masterClrMapping/>
  </p:clrMapOvr>
</p:notes>
</file>

<file path=ppt/notesSlides/notesSlide12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Sp="0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8" name="Google Shape;478;g1b5586f404d_0_151:notes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9" name="Google Shape;479;g1b5586f404d_0_15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4" tIns="91424" rIns="91424" bIns="91424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ko-KR" altLang="en-US"/>
              <a:t/>
            </a:r>
            <a:endParaRPr lang="ko-KR" altLang="en-US"/>
          </a:p>
        </p:txBody>
      </p:sp>
    </p:spTree>
  </p:cSld>
  <p:clrMapOvr>
    <a:masterClrMapping/>
  </p:clrMapOvr>
</p:notes>
</file>

<file path=ppt/notesSlides/notesSlide13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Sp="0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4" name="Google Shape;484;g198e424bd37_0_0:notes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5" name="Google Shape;485;g198e424bd37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4" tIns="91424" rIns="91424" bIns="91424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ko-KR" altLang="en-US"/>
              <a:t/>
            </a:r>
            <a:endParaRPr lang="ko-KR" altLang="en-US"/>
          </a:p>
        </p:txBody>
      </p:sp>
    </p:spTree>
  </p:cSld>
  <p:clrMapOvr>
    <a:masterClrMapping/>
  </p:clrMapOvr>
</p:notes>
</file>

<file path=ppt/notesSlides/notesSlide14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Sp="0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8" name="Google Shape;528;g1b5586f404d_0_203:notes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9" name="Google Shape;529;g1b5586f404d_0_20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4" tIns="91424" rIns="91424" bIns="91424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ko-KR" altLang="en-US"/>
              <a:t/>
            </a:r>
            <a:endParaRPr lang="ko-KR" altLang="en-US"/>
          </a:p>
        </p:txBody>
      </p:sp>
    </p:spTree>
  </p:cSld>
  <p:clrMapOvr>
    <a:masterClrMapping/>
  </p:clrMapOvr>
</p:notes>
</file>

<file path=ppt/notesSlides/notesSlide15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Sp="0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4" name="Google Shape;534;g191ddef5f9e_3_7:notes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5" name="Google Shape;535;g191ddef5f9e_3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4" tIns="91424" rIns="91424" bIns="91424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ko-KR" altLang="en-US"/>
              <a:t/>
            </a:r>
            <a:endParaRPr lang="ko-KR" altLang="en-US"/>
          </a:p>
        </p:txBody>
      </p:sp>
    </p:spTree>
  </p:cSld>
  <p:clrMapOvr>
    <a:masterClrMapping/>
  </p:clrMapOvr>
</p:notes>
</file>

<file path=ppt/notesSlides/notesSlide16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Sp="0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2" name="Google Shape;602;g191ddef5f9e_1_66:notes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3" name="Google Shape;603;g191ddef5f9e_1_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4" tIns="91424" rIns="91424" bIns="91424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ko-KR" altLang="en-US"/>
              <a:t/>
            </a:r>
            <a:endParaRPr lang="ko-KR" altLang="en-US"/>
          </a:p>
        </p:txBody>
      </p:sp>
    </p:spTree>
  </p:cSld>
  <p:clrMapOvr>
    <a:masterClrMapping/>
  </p:clrMapOvr>
</p:notes>
</file>

<file path=ppt/notesSlides/notesSlide17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Sp="0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9" name="Google Shape;619;g191ddef5f9e_4_6:notes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0" name="Google Shape;620;g191ddef5f9e_4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4" tIns="91424" rIns="91424" bIns="91424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-US" altLang="ko-KR"/>
              <a:t/>
            </a:r>
            <a:endParaRPr lang="en-US" altLang="ko-KR"/>
          </a:p>
        </p:txBody>
      </p:sp>
    </p:spTree>
  </p:cSld>
  <p:clrMapOvr>
    <a:masterClrMapping/>
  </p:clrMapOvr>
</p:notes>
</file>

<file path=ppt/notesSlides/notesSlide2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Sp="0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1800bc2d897_0_51:notes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1800bc2d897_0_5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4" tIns="91424" rIns="91424" bIns="91424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ko-KR" altLang="en-US"/>
              <a:t/>
            </a:r>
            <a:endParaRPr lang="ko-KR" altLang="en-US"/>
          </a:p>
        </p:txBody>
      </p:sp>
    </p:spTree>
  </p:cSld>
  <p:clrMapOvr>
    <a:masterClrMapping/>
  </p:clrMapOvr>
</p:notes>
</file>

<file path=ppt/notesSlides/notesSlide3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Sp="0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1b5586f404d_0_45:notes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1b5586f404d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4" tIns="91424" rIns="91424" bIns="91424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ko-KR" altLang="en-US"/>
              <a:t/>
            </a:r>
            <a:endParaRPr lang="ko-KR" altLang="en-US"/>
          </a:p>
        </p:txBody>
      </p:sp>
    </p:spTree>
  </p:cSld>
  <p:clrMapOvr>
    <a:masterClrMapping/>
  </p:clrMapOvr>
</p:notes>
</file>

<file path=ppt/notesSlides/notesSlide4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Sp="0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1800bc2d897_0_0:notes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1800bc2d897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4" tIns="91424" rIns="91424" bIns="91424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ko-KR" altLang="en-US"/>
              <a:t/>
            </a:r>
            <a:endParaRPr lang="ko-KR" altLang="en-US"/>
          </a:p>
        </p:txBody>
      </p:sp>
    </p:spTree>
  </p:cSld>
  <p:clrMapOvr>
    <a:masterClrMapping/>
  </p:clrMapOvr>
</p:notes>
</file>

<file path=ppt/notesSlides/notesSlide5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Sp="0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1b5586f404d_0_0:notes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" name="Google Shape;125;g1b5586f404d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4" tIns="91424" rIns="91424" bIns="91424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ko-KR" altLang="en-US"/>
              <a:t/>
            </a:r>
            <a:endParaRPr lang="ko-KR" altLang="en-US"/>
          </a:p>
        </p:txBody>
      </p:sp>
    </p:spTree>
  </p:cSld>
  <p:clrMapOvr>
    <a:masterClrMapping/>
  </p:clrMapOvr>
</p:notes>
</file>

<file path=ppt/notesSlides/notesSlide6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Sp="0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9397839e84_1_18:notes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" name="Google Shape;170;g9397839e84_1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4" tIns="91424" rIns="91424" bIns="91424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ko-KR" altLang="en-US"/>
              <a:t/>
            </a:r>
            <a:endParaRPr lang="ko-KR" altLang="en-US"/>
          </a:p>
        </p:txBody>
      </p:sp>
    </p:spTree>
  </p:cSld>
  <p:clrMapOvr>
    <a:masterClrMapping/>
  </p:clrMapOvr>
</p:notes>
</file>

<file path=ppt/notesSlides/notesSlide7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Sp="0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940f3d2ab1_0_64:notes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940f3d2ab1_0_6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4" tIns="91424" rIns="91424" bIns="91424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ko-KR" altLang="en-US"/>
              <a:t/>
            </a:r>
            <a:endParaRPr lang="ko-KR" altLang="en-US"/>
          </a:p>
        </p:txBody>
      </p:sp>
    </p:spTree>
  </p:cSld>
  <p:clrMapOvr>
    <a:masterClrMapping/>
  </p:clrMapOvr>
</p:notes>
</file>

<file path=ppt/notesSlides/notesSlide8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Sp="0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g1b5586f404d_0_54:notes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7" name="Google Shape;267;g1b5586f404d_0_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4" tIns="91424" rIns="91424" bIns="91424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ko-KR" altLang="en-US"/>
              <a:t/>
            </a:r>
            <a:endParaRPr lang="ko-KR" altLang="en-US"/>
          </a:p>
        </p:txBody>
      </p:sp>
    </p:spTree>
  </p:cSld>
  <p:clrMapOvr>
    <a:masterClrMapping/>
  </p:clrMapOvr>
</p:notes>
</file>

<file path=ppt/notesSlides/notesSlide9.xml><?xml version="1.0" encoding="utf-8"?>
<p:notes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 showMasterSp="0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g9397839e84_1_2:notes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8" name="Google Shape;308;g9397839e84_1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4" tIns="91424" rIns="91424" bIns="91424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ko-KR" altLang="en-US"/>
              <a:t/>
            </a:r>
            <a:endParaRPr lang="ko-KR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10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11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2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3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4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5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6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7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8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9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/>
          <p:nvPr>
            <p:ph type="ctrTitle"/>
          </p:nvPr>
        </p:nvSpPr>
        <p:spPr>
          <a:xfrm>
            <a:off x="4572000" y="599000"/>
            <a:ext cx="4114800" cy="325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200"/>
              <a:buNone/>
              <a:defRPr b="1"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0" name="Google Shape;10;p2"/>
          <p:cNvSpPr txBox="1"/>
          <p:nvPr>
            <p:ph idx="1" type="subTitle"/>
          </p:nvPr>
        </p:nvSpPr>
        <p:spPr>
          <a:xfrm>
            <a:off x="4572000" y="3791525"/>
            <a:ext cx="2657100" cy="59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600">
                <a:latin typeface="Roboto"/>
                <a:ea typeface="Roboto"/>
                <a:cs typeface="Roboto"/>
                <a:sym typeface="Roboto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1" name="Google Shape;11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4" name="Google Shape;44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ctr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 algn="ctr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 algn="ctr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 algn="ctr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 algn="ctr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 algn="ctr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 algn="ctr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 algn="ctr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 algn="ctr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45" name="Google Shape;45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2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4" name="Google Shape;14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4"/>
          <p:cNvSpPr txBox="1"/>
          <p:nvPr>
            <p:ph type="title"/>
          </p:nvPr>
        </p:nvSpPr>
        <p:spPr>
          <a:xfrm>
            <a:off x="457200" y="411475"/>
            <a:ext cx="8229600" cy="60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7" name="Google Shape;17;p4"/>
          <p:cNvSpPr txBox="1"/>
          <p:nvPr>
            <p:ph idx="1" type="body"/>
          </p:nvPr>
        </p:nvSpPr>
        <p:spPr>
          <a:xfrm>
            <a:off x="457200" y="1153454"/>
            <a:ext cx="8229600" cy="358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5"/>
          <p:cNvSpPr txBox="1"/>
          <p:nvPr>
            <p:ph type="title"/>
          </p:nvPr>
        </p:nvSpPr>
        <p:spPr>
          <a:xfrm>
            <a:off x="457200" y="411475"/>
            <a:ext cx="8229600" cy="60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1" name="Google Shape;21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2" name="Google Shape;22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6"/>
          <p:cNvSpPr txBox="1"/>
          <p:nvPr>
            <p:ph type="title"/>
          </p:nvPr>
        </p:nvSpPr>
        <p:spPr>
          <a:xfrm>
            <a:off x="457200" y="411475"/>
            <a:ext cx="8229600" cy="39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b="1" sz="2400"/>
            </a:lvl1pPr>
            <a:lvl2pPr lvl="1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8" name="Google Shape;28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" name="Google Shape;29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2" name="Google Shape;32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" name="Google Shape;35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6" name="Google Shape;36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7" name="Google Shape;37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8" name="Google Shape;38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</a:lstStyle>
          <a:p/>
        </p:txBody>
      </p:sp>
      <p:sp>
        <p:nvSpPr>
          <p:cNvPr id="41" name="Google Shape;41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10" Type="http://schemas.openxmlformats.org/officeDocument/2006/relationships/slideLayout" Target="../slideLayouts/slideLayout10.xml"  /><Relationship Id="rId11" Type="http://schemas.openxmlformats.org/officeDocument/2006/relationships/slideLayout" Target="../slideLayouts/slideLayout11.xml"  /><Relationship Id="rId12" Type="http://schemas.openxmlformats.org/officeDocument/2006/relationships/theme" Target="../theme/theme1.xml"  /><Relationship Id="rId2" Type="http://schemas.openxmlformats.org/officeDocument/2006/relationships/slideLayout" Target="../slideLayouts/slideLayout2.xml"  /><Relationship Id="rId3" Type="http://schemas.openxmlformats.org/officeDocument/2006/relationships/slideLayout" Target="../slideLayouts/slideLayout3.xml"  /><Relationship Id="rId4" Type="http://schemas.openxmlformats.org/officeDocument/2006/relationships/slideLayout" Target="../slideLayouts/slideLayout4.xml"  /><Relationship Id="rId5" Type="http://schemas.openxmlformats.org/officeDocument/2006/relationships/slideLayout" Target="../slideLayouts/slideLayout5.xml"  /><Relationship Id="rId6" Type="http://schemas.openxmlformats.org/officeDocument/2006/relationships/slideLayout" Target="../slideLayouts/slideLayout6.xml"  /><Relationship Id="rId7" Type="http://schemas.openxmlformats.org/officeDocument/2006/relationships/slideLayout" Target="../slideLayouts/slideLayout7.xml"  /><Relationship Id="rId8" Type="http://schemas.openxmlformats.org/officeDocument/2006/relationships/slideLayout" Target="../slideLayouts/slideLayout8.xml"  /><Relationship Id="rId9" Type="http://schemas.openxmlformats.org/officeDocument/2006/relationships/slideLayout" Target="../slideLayouts/slideLayout9.xml"  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457200" y="411475"/>
            <a:ext cx="8229600" cy="60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b="1" sz="28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b="1" sz="28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b="1" sz="28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b="1" sz="28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b="1" sz="28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b="1" sz="28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b="1" sz="28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b="1" sz="28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"/>
              <a:buNone/>
              <a:defRPr b="1" sz="28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457200" y="1153454"/>
            <a:ext cx="8229600" cy="358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Fira Sans"/>
              <a:buChar char="●"/>
              <a:def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1pPr>
            <a:lvl2pPr indent="-3048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Fira Sans"/>
              <a:buChar char="○"/>
              <a:def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2pPr>
            <a:lvl3pPr indent="-3048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Fira Sans"/>
              <a:buChar char="■"/>
              <a:def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3pPr>
            <a:lvl4pPr indent="-3048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Fira Sans"/>
              <a:buChar char="●"/>
              <a:def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4pPr>
            <a:lvl5pPr indent="-3048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Fira Sans"/>
              <a:buChar char="○"/>
              <a:def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5pPr>
            <a:lvl6pPr indent="-3048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Fira Sans"/>
              <a:buChar char="■"/>
              <a:def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6pPr>
            <a:lvl7pPr indent="-3048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Fira Sans"/>
              <a:buChar char="●"/>
              <a:def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7pPr>
            <a:lvl8pPr indent="-3048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Fira Sans"/>
              <a:buChar char="○"/>
              <a:def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8pPr>
            <a:lvl9pPr indent="-3048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Fira Sans"/>
              <a:buChar char="■"/>
              <a:defRPr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>
        <p15:guide id="1" pos="288">
          <p15:clr>
            <a:srgbClr val="FF00FF"/>
          </p15:clr>
        </p15:guide>
        <p15:guide id="2" pos="5472">
          <p15:clr>
            <a:srgbClr val="FF00FF"/>
          </p15:clr>
        </p15:guide>
        <p15:guide id="3" orient="horz" pos="259">
          <p15:clr>
            <a:srgbClr val="FF00FF"/>
          </p15:clr>
        </p15:guide>
        <p15:guide id="4" orient="horz" pos="2984">
          <p15:clr>
            <a:srgbClr val="FF00FF"/>
          </p15:clr>
        </p15:guide>
      </p15:sldGuideLst>
    </p:ext>
  </p:extLst>
</p:sldMaster>
</file>

<file path=ppt/slides/_rels/slide1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1.xml"  /><Relationship Id="rId2" Type="http://schemas.openxmlformats.org/officeDocument/2006/relationships/slideLayout" Target="../slideLayouts/slideLayout1.xml"  /></Relationships>
</file>

<file path=ppt/slides/_rels/slide10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5.xml"  /><Relationship Id="rId2" Type="http://schemas.openxmlformats.org/officeDocument/2006/relationships/notesSlide" Target="../notesSlides/notesSlide10.xml"  /></Relationships>
</file>

<file path=ppt/slides/_rels/slide11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11.xml"  /><Relationship Id="rId2" Type="http://schemas.openxmlformats.org/officeDocument/2006/relationships/slideLayout" Target="../slideLayouts/slideLayout5.xml"  /><Relationship Id="rId3" Type="http://schemas.openxmlformats.org/officeDocument/2006/relationships/image" Target="../media/image1.png"  /></Relationships>
</file>

<file path=ppt/slides/_rels/slide12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12.xml"  /><Relationship Id="rId2" Type="http://schemas.openxmlformats.org/officeDocument/2006/relationships/slideLayout" Target="../slideLayouts/slideLayout5.xml"  /><Relationship Id="rId3" Type="http://schemas.openxmlformats.org/officeDocument/2006/relationships/video" Target="../media/unknown1.mp4"  /><Relationship Id="rId4" Type="http://schemas.microsoft.com/office/2007/relationships/media" Target="../media/unknown1.mp4"  /><Relationship Id="rId5" Type="http://schemas.openxmlformats.org/officeDocument/2006/relationships/image" Target="../media/image2.png"  /></Relationships>
</file>

<file path=ppt/slides/_rels/slide13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13.xml"  /><Relationship Id="rId2" Type="http://schemas.openxmlformats.org/officeDocument/2006/relationships/slideLayout" Target="../slideLayouts/slideLayout5.xml"  /></Relationships>
</file>

<file path=ppt/slides/_rels/slide14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14.xml"  /><Relationship Id="rId2" Type="http://schemas.openxmlformats.org/officeDocument/2006/relationships/slideLayout" Target="../slideLayouts/slideLayout5.xml"  /><Relationship Id="rId3" Type="http://schemas.openxmlformats.org/officeDocument/2006/relationships/video" Target="../media/unknown2.mp4"  /><Relationship Id="rId4" Type="http://schemas.microsoft.com/office/2007/relationships/media" Target="../media/unknown2.mp4"  /><Relationship Id="rId5" Type="http://schemas.openxmlformats.org/officeDocument/2006/relationships/image" Target="../media/image3.png"  /></Relationships>
</file>

<file path=ppt/slides/_rels/slide15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15.xml"  /><Relationship Id="rId2" Type="http://schemas.openxmlformats.org/officeDocument/2006/relationships/slideLayout" Target="../slideLayouts/slideLayout5.xml"  /><Relationship Id="rId3" Type="http://schemas.openxmlformats.org/officeDocument/2006/relationships/image" Target="../media/image4.png"  /><Relationship Id="rId4" Type="http://schemas.openxmlformats.org/officeDocument/2006/relationships/image" Target="../media/image5.jpeg"  /></Relationships>
</file>

<file path=ppt/slides/_rels/slide16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16.xml"  /><Relationship Id="rId2" Type="http://schemas.openxmlformats.org/officeDocument/2006/relationships/slideLayout" Target="../slideLayouts/slideLayout5.xml"  /><Relationship Id="rId3" Type="http://schemas.openxmlformats.org/officeDocument/2006/relationships/image" Target="../media/image6.png"  /><Relationship Id="rId4" Type="http://schemas.openxmlformats.org/officeDocument/2006/relationships/image" Target="../media/image7.png"  /><Relationship Id="rId5" Type="http://schemas.openxmlformats.org/officeDocument/2006/relationships/image" Target="../media/image8.png"  /></Relationships>
</file>

<file path=ppt/slides/_rels/slide17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17.xml"  /><Relationship Id="rId2" Type="http://schemas.openxmlformats.org/officeDocument/2006/relationships/slideLayout" Target="../slideLayouts/slideLayout5.xml"  /></Relationships>
</file>

<file path=ppt/slides/_rels/slide2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5.xml"  /><Relationship Id="rId2" Type="http://schemas.openxmlformats.org/officeDocument/2006/relationships/notesSlide" Target="../notesSlides/notesSlide2.xml"  /></Relationships>
</file>

<file path=ppt/slides/_rels/slide3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5.xml"  /><Relationship Id="rId2" Type="http://schemas.openxmlformats.org/officeDocument/2006/relationships/notesSlide" Target="../notesSlides/notesSlide3.xml"  /></Relationships>
</file>

<file path=ppt/slides/_rels/slide4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5.xml"  /><Relationship Id="rId2" Type="http://schemas.openxmlformats.org/officeDocument/2006/relationships/notesSlide" Target="../notesSlides/notesSlide4.xml"  /></Relationships>
</file>

<file path=ppt/slides/_rels/slide5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5.xml"  /><Relationship Id="rId2" Type="http://schemas.openxmlformats.org/officeDocument/2006/relationships/notesSlide" Target="../notesSlides/notesSlide5.xml"  /></Relationships>
</file>

<file path=ppt/slides/_rels/slide6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5.xml"  /><Relationship Id="rId2" Type="http://schemas.openxmlformats.org/officeDocument/2006/relationships/notesSlide" Target="../notesSlides/notesSlide6.xml"  /></Relationships>
</file>

<file path=ppt/slides/_rels/slide7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5.xml"  /><Relationship Id="rId2" Type="http://schemas.openxmlformats.org/officeDocument/2006/relationships/notesSlide" Target="../notesSlides/notesSlide7.xml"  /></Relationships>
</file>

<file path=ppt/slides/_rels/slide8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5.xml"  /><Relationship Id="rId2" Type="http://schemas.openxmlformats.org/officeDocument/2006/relationships/notesSlide" Target="../notesSlides/notesSlide8.xml"  /></Relationships>
</file>

<file path=ppt/slides/_rels/slide9.xml.rels><?xml version="1.0" encoding="UTF-8" standalone="yes" ?><Relationships xmlns="http://schemas.openxmlformats.org/package/2006/relationships"><Relationship Id="rId1" Type="http://schemas.openxmlformats.org/officeDocument/2006/relationships/notesSlide" Target="../notesSlides/notesSlide9.xml"  /><Relationship Id="rId2" Type="http://schemas.openxmlformats.org/officeDocument/2006/relationships/slideLayout" Target="../slideLayouts/slideLayout5.xml"  /></Relationships>
</file>

<file path=ppt/slides/slide1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13"/>
          <p:cNvSpPr txBox="1">
            <a:spLocks noGrp="1"/>
          </p:cNvSpPr>
          <p:nvPr>
            <p:ph type="ctrTitle" idx="0"/>
          </p:nvPr>
        </p:nvSpPr>
        <p:spPr>
          <a:xfrm>
            <a:off x="4572000" y="599000"/>
            <a:ext cx="4114800" cy="3259800"/>
          </a:xfrm>
          <a:prstGeom prst="rect">
            <a:avLst/>
          </a:prstGeom>
        </p:spPr>
        <p:txBody>
          <a:bodyPr wrap="square" lIns="91424" tIns="91424" rIns="91424" bIns="91424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" sz="6900"/>
              <a:t>터치리스 감응신호 </a:t>
            </a:r>
            <a:endParaRPr lang="en" sz="69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-US" altLang="ko-KR" sz="6900"/>
              <a:t>X</a:t>
            </a:r>
            <a:r>
              <a:rPr lang="en" sz="6900"/>
              <a:t>조</a:t>
            </a:r>
            <a:endParaRPr lang="en" sz="69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  <a:defRPr/>
            </a:pPr>
            <a:endParaRPr sz="6900"/>
          </a:p>
        </p:txBody>
      </p:sp>
      <p:sp>
        <p:nvSpPr>
          <p:cNvPr id="53" name="Google Shape;53;p13"/>
          <p:cNvSpPr txBox="1">
            <a:spLocks noGrp="1"/>
          </p:cNvSpPr>
          <p:nvPr>
            <p:ph type="subTitle" idx="1"/>
          </p:nvPr>
        </p:nvSpPr>
        <p:spPr>
          <a:xfrm>
            <a:off x="4572000" y="3791525"/>
            <a:ext cx="3701700" cy="597900"/>
          </a:xfrm>
          <a:prstGeom prst="rect">
            <a:avLst/>
          </a:prstGeom>
        </p:spPr>
        <p:txBody>
          <a:bodyPr wrap="square" lIns="91424" tIns="91424" rIns="91424" bIns="91424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ko-KR" altLang="en-US"/>
              <a:t>팀원</a:t>
            </a:r>
            <a:r>
              <a:rPr lang="en-US" altLang="ko-KR"/>
              <a:t>:</a:t>
            </a:r>
            <a:r>
              <a:rPr lang="ko-KR" altLang="en-US"/>
              <a:t> </a:t>
            </a:r>
            <a:r>
              <a:rPr lang="en-US" altLang="ko-KR"/>
              <a:t>XXX</a:t>
            </a:r>
            <a:r>
              <a:rPr lang="en"/>
              <a:t> </a:t>
            </a:r>
            <a:r>
              <a:rPr lang="en-US" altLang="ko-KR"/>
              <a:t>XXX</a:t>
            </a:r>
            <a:r>
              <a:rPr lang="en"/>
              <a:t> </a:t>
            </a:r>
            <a:r>
              <a:rPr lang="en-US" altLang="ko-KR"/>
              <a:t>XXX</a:t>
            </a:r>
            <a:r>
              <a:rPr lang="en"/>
              <a:t> </a:t>
            </a:r>
            <a:r>
              <a:rPr lang="en-US" altLang="ko-KR"/>
              <a:t>XXX</a:t>
            </a:r>
            <a:r>
              <a:rPr lang="en"/>
              <a:t> </a:t>
            </a:r>
            <a:r>
              <a:rPr lang="en-US" altLang="ko-KR"/>
              <a:t>XX</a:t>
            </a:r>
            <a:r>
              <a:rPr lang="en"/>
              <a:t> </a:t>
            </a:r>
            <a:r>
              <a:rPr lang="en-US" altLang="ko-KR"/>
              <a:t>XXX</a:t>
            </a:r>
            <a:endParaRPr lang="en-US" altLang="ko-KR"/>
          </a:p>
        </p:txBody>
      </p:sp>
      <p:grpSp>
        <p:nvGrpSpPr>
          <p:cNvPr id="54" name="Google Shape;54;p13"/>
          <p:cNvGrpSpPr/>
          <p:nvPr/>
        </p:nvGrpSpPr>
        <p:grpSpPr>
          <a:xfrm rot="0">
            <a:off x="780147" y="-67427"/>
            <a:ext cx="3058349" cy="4866422"/>
            <a:chOff x="3962825" y="1860389"/>
            <a:chExt cx="984215" cy="1566075"/>
          </a:xfrm>
        </p:grpSpPr>
        <p:sp>
          <p:nvSpPr>
            <p:cNvPr id="55" name="Google Shape;55;p13"/>
            <p:cNvSpPr/>
            <p:nvPr/>
          </p:nvSpPr>
          <p:spPr>
            <a:xfrm>
              <a:off x="4215398" y="2164394"/>
              <a:ext cx="497621" cy="1262071"/>
            </a:xfrm>
            <a:custGeom>
              <a:avLst/>
              <a:gdLst/>
              <a:rect l="l" t="t" r="r" b="b"/>
              <a:pathLst>
                <a:path w="6490" h="16460" extrusionOk="0">
                  <a:moveTo>
                    <a:pt x="0" y="1"/>
                  </a:moveTo>
                  <a:lnTo>
                    <a:pt x="472" y="16459"/>
                  </a:lnTo>
                  <a:lnTo>
                    <a:pt x="6489" y="16174"/>
                  </a:lnTo>
                  <a:lnTo>
                    <a:pt x="6204" y="1"/>
                  </a:lnTo>
                  <a:close/>
                </a:path>
              </a:pathLst>
            </a:custGeom>
            <a:solidFill>
              <a:srgbClr val="2d2d2d"/>
            </a:solidFill>
            <a:ln>
              <a:noFill/>
            </a:ln>
          </p:spPr>
          <p:txBody>
            <a:bodyPr wrap="square" lIns="91424" tIns="91424" rIns="91424" bIns="91424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56" name="Google Shape;56;p13"/>
            <p:cNvSpPr/>
            <p:nvPr/>
          </p:nvSpPr>
          <p:spPr>
            <a:xfrm>
              <a:off x="3962825" y="2265453"/>
              <a:ext cx="331773" cy="230715"/>
            </a:xfrm>
            <a:custGeom>
              <a:avLst/>
              <a:gdLst/>
              <a:rect l="l" t="t" r="r" b="b"/>
              <a:pathLst>
                <a:path w="4327" h="3009" extrusionOk="0">
                  <a:moveTo>
                    <a:pt x="0" y="0"/>
                  </a:moveTo>
                  <a:lnTo>
                    <a:pt x="286" y="2723"/>
                  </a:lnTo>
                  <a:lnTo>
                    <a:pt x="4326" y="3009"/>
                  </a:lnTo>
                  <a:lnTo>
                    <a:pt x="4140" y="9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d2d2d"/>
            </a:solidFill>
            <a:ln>
              <a:noFill/>
            </a:ln>
          </p:spPr>
          <p:txBody>
            <a:bodyPr wrap="square" lIns="91424" tIns="91424" rIns="91424" bIns="91424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57" name="Google Shape;57;p13"/>
            <p:cNvSpPr/>
            <p:nvPr/>
          </p:nvSpPr>
          <p:spPr>
            <a:xfrm>
              <a:off x="3999016" y="2647683"/>
              <a:ext cx="339364" cy="252644"/>
            </a:xfrm>
            <a:custGeom>
              <a:avLst/>
              <a:gdLst/>
              <a:rect l="l" t="t" r="r" b="b"/>
              <a:pathLst>
                <a:path w="4426" h="3295" extrusionOk="0">
                  <a:moveTo>
                    <a:pt x="3481" y="0"/>
                  </a:moveTo>
                  <a:lnTo>
                    <a:pt x="0" y="286"/>
                  </a:lnTo>
                  <a:lnTo>
                    <a:pt x="374" y="3107"/>
                  </a:lnTo>
                  <a:lnTo>
                    <a:pt x="4425" y="3294"/>
                  </a:lnTo>
                  <a:lnTo>
                    <a:pt x="3481" y="0"/>
                  </a:lnTo>
                  <a:close/>
                </a:path>
              </a:pathLst>
            </a:custGeom>
            <a:solidFill>
              <a:srgbClr val="2d2d2d"/>
            </a:solidFill>
            <a:ln>
              <a:noFill/>
            </a:ln>
          </p:spPr>
          <p:txBody>
            <a:bodyPr wrap="square" lIns="91424" tIns="91424" rIns="91424" bIns="91424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58" name="Google Shape;58;p13"/>
            <p:cNvSpPr/>
            <p:nvPr/>
          </p:nvSpPr>
          <p:spPr>
            <a:xfrm>
              <a:off x="4041955" y="3029837"/>
              <a:ext cx="260235" cy="266982"/>
            </a:xfrm>
            <a:custGeom>
              <a:avLst/>
              <a:gdLst/>
              <a:rect l="l" t="t" r="r" b="b"/>
              <a:pathLst>
                <a:path w="3394" h="3482" extrusionOk="0">
                  <a:moveTo>
                    <a:pt x="3108" y="1"/>
                  </a:moveTo>
                  <a:lnTo>
                    <a:pt x="0" y="660"/>
                  </a:lnTo>
                  <a:lnTo>
                    <a:pt x="0" y="3196"/>
                  </a:lnTo>
                  <a:lnTo>
                    <a:pt x="3393" y="3482"/>
                  </a:lnTo>
                  <a:lnTo>
                    <a:pt x="3108" y="1"/>
                  </a:lnTo>
                  <a:close/>
                </a:path>
              </a:pathLst>
            </a:custGeom>
            <a:solidFill>
              <a:srgbClr val="2d2d2d"/>
            </a:solidFill>
            <a:ln>
              <a:noFill/>
            </a:ln>
          </p:spPr>
          <p:txBody>
            <a:bodyPr wrap="square" lIns="91424" tIns="91424" rIns="91424" bIns="91424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59" name="Google Shape;59;p13"/>
            <p:cNvSpPr/>
            <p:nvPr/>
          </p:nvSpPr>
          <p:spPr>
            <a:xfrm>
              <a:off x="4662422" y="3044175"/>
              <a:ext cx="277027" cy="238306"/>
            </a:xfrm>
            <a:custGeom>
              <a:avLst/>
              <a:gdLst/>
              <a:rect l="l" t="t" r="r" b="b"/>
              <a:pathLst>
                <a:path w="3613" h="3108" extrusionOk="0">
                  <a:moveTo>
                    <a:pt x="0" y="1"/>
                  </a:moveTo>
                  <a:lnTo>
                    <a:pt x="88" y="3009"/>
                  </a:lnTo>
                  <a:lnTo>
                    <a:pt x="3613" y="3108"/>
                  </a:lnTo>
                  <a:lnTo>
                    <a:pt x="3481" y="56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d2d2d"/>
            </a:solidFill>
            <a:ln>
              <a:noFill/>
            </a:ln>
          </p:spPr>
          <p:txBody>
            <a:bodyPr wrap="square" lIns="91424" tIns="91424" rIns="91424" bIns="91424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60" name="Google Shape;60;p13"/>
            <p:cNvSpPr/>
            <p:nvPr/>
          </p:nvSpPr>
          <p:spPr>
            <a:xfrm>
              <a:off x="4626231" y="2669536"/>
              <a:ext cx="309844" cy="245053"/>
            </a:xfrm>
            <a:custGeom>
              <a:avLst/>
              <a:gdLst/>
              <a:rect l="l" t="t" r="r" b="b"/>
              <a:pathLst>
                <a:path w="4041" h="3196" extrusionOk="0">
                  <a:moveTo>
                    <a:pt x="0" y="1"/>
                  </a:moveTo>
                  <a:lnTo>
                    <a:pt x="99" y="3196"/>
                  </a:lnTo>
                  <a:lnTo>
                    <a:pt x="4041" y="3196"/>
                  </a:lnTo>
                  <a:lnTo>
                    <a:pt x="3854" y="65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2d2d2d"/>
            </a:solidFill>
            <a:ln>
              <a:noFill/>
            </a:ln>
          </p:spPr>
          <p:txBody>
            <a:bodyPr wrap="square" lIns="91424" tIns="91424" rIns="91424" bIns="91424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61" name="Google Shape;61;p13"/>
            <p:cNvSpPr/>
            <p:nvPr/>
          </p:nvSpPr>
          <p:spPr>
            <a:xfrm>
              <a:off x="4640493" y="2243524"/>
              <a:ext cx="306547" cy="260235"/>
            </a:xfrm>
            <a:custGeom>
              <a:avLst/>
              <a:gdLst/>
              <a:rect l="l" t="t" r="r" b="b"/>
              <a:pathLst>
                <a:path w="3998" h="3394" extrusionOk="0">
                  <a:moveTo>
                    <a:pt x="286" y="1"/>
                  </a:moveTo>
                  <a:lnTo>
                    <a:pt x="1" y="3394"/>
                  </a:lnTo>
                  <a:lnTo>
                    <a:pt x="3998" y="3295"/>
                  </a:lnTo>
                  <a:lnTo>
                    <a:pt x="3811" y="758"/>
                  </a:lnTo>
                  <a:lnTo>
                    <a:pt x="286" y="1"/>
                  </a:lnTo>
                  <a:close/>
                </a:path>
              </a:pathLst>
            </a:custGeom>
            <a:solidFill>
              <a:srgbClr val="2d2d2d"/>
            </a:solidFill>
            <a:ln>
              <a:noFill/>
            </a:ln>
          </p:spPr>
          <p:txBody>
            <a:bodyPr wrap="square" lIns="91424" tIns="91424" rIns="91424" bIns="91424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62" name="Google Shape;62;p13"/>
            <p:cNvSpPr/>
            <p:nvPr/>
          </p:nvSpPr>
          <p:spPr>
            <a:xfrm>
              <a:off x="4395511" y="1860389"/>
              <a:ext cx="72537" cy="368940"/>
            </a:xfrm>
            <a:custGeom>
              <a:avLst/>
              <a:gdLst/>
              <a:rect l="l" t="t" r="r" b="b"/>
              <a:pathLst>
                <a:path w="946" h="3767" extrusionOk="0">
                  <a:moveTo>
                    <a:pt x="1" y="0"/>
                  </a:moveTo>
                  <a:lnTo>
                    <a:pt x="1" y="3766"/>
                  </a:lnTo>
                  <a:lnTo>
                    <a:pt x="945" y="3766"/>
                  </a:lnTo>
                  <a:lnTo>
                    <a:pt x="846" y="0"/>
                  </a:lnTo>
                  <a:close/>
                </a:path>
              </a:pathLst>
            </a:custGeom>
            <a:solidFill>
              <a:srgbClr val="2d2d2d"/>
            </a:solidFill>
            <a:ln>
              <a:noFill/>
            </a:ln>
          </p:spPr>
          <p:txBody>
            <a:bodyPr wrap="square" lIns="91424" tIns="91424" rIns="91424" bIns="91424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63" name="Google Shape;63;p13"/>
            <p:cNvSpPr/>
            <p:nvPr/>
          </p:nvSpPr>
          <p:spPr>
            <a:xfrm>
              <a:off x="4335780" y="2268827"/>
              <a:ext cx="256018" cy="245897"/>
            </a:xfrm>
            <a:custGeom>
              <a:avLst/>
              <a:gdLst/>
              <a:rect l="l" t="t" r="r" b="b"/>
              <a:pathLst>
                <a:path w="3339" h="3207" extrusionOk="0">
                  <a:moveTo>
                    <a:pt x="1373" y="0"/>
                  </a:moveTo>
                  <a:cubicBezTo>
                    <a:pt x="450" y="0"/>
                    <a:pt x="0" y="725"/>
                    <a:pt x="0" y="1603"/>
                  </a:cubicBezTo>
                  <a:cubicBezTo>
                    <a:pt x="44" y="2493"/>
                    <a:pt x="780" y="3206"/>
                    <a:pt x="1669" y="3206"/>
                  </a:cubicBezTo>
                  <a:cubicBezTo>
                    <a:pt x="2570" y="3206"/>
                    <a:pt x="3305" y="2493"/>
                    <a:pt x="3338" y="1603"/>
                  </a:cubicBezTo>
                  <a:cubicBezTo>
                    <a:pt x="3338" y="725"/>
                    <a:pt x="2295" y="0"/>
                    <a:pt x="1373" y="0"/>
                  </a:cubicBezTo>
                  <a:close/>
                </a:path>
              </a:pathLst>
            </a:custGeom>
            <a:solidFill>
              <a:srgbClr val="e66353"/>
            </a:solidFill>
            <a:ln>
              <a:noFill/>
            </a:ln>
          </p:spPr>
          <p:txBody>
            <a:bodyPr wrap="square" lIns="91424" tIns="91424" rIns="91424" bIns="91424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64" name="Google Shape;64;p13"/>
            <p:cNvSpPr/>
            <p:nvPr/>
          </p:nvSpPr>
          <p:spPr>
            <a:xfrm>
              <a:off x="4385466" y="2291063"/>
              <a:ext cx="177656" cy="157720"/>
            </a:xfrm>
            <a:custGeom>
              <a:avLst/>
              <a:gdLst/>
              <a:rect l="l" t="t" r="r" b="b"/>
              <a:pathLst>
                <a:path w="2317" h="2057" extrusionOk="0">
                  <a:moveTo>
                    <a:pt x="1145" y="0"/>
                  </a:moveTo>
                  <a:cubicBezTo>
                    <a:pt x="756" y="0"/>
                    <a:pt x="388" y="224"/>
                    <a:pt x="209" y="600"/>
                  </a:cubicBezTo>
                  <a:cubicBezTo>
                    <a:pt x="0" y="1105"/>
                    <a:pt x="428" y="1763"/>
                    <a:pt x="955" y="1983"/>
                  </a:cubicBezTo>
                  <a:cubicBezTo>
                    <a:pt x="1076" y="2033"/>
                    <a:pt x="1191" y="2056"/>
                    <a:pt x="1299" y="2056"/>
                  </a:cubicBezTo>
                  <a:cubicBezTo>
                    <a:pt x="1666" y="2056"/>
                    <a:pt x="1958" y="1791"/>
                    <a:pt x="2119" y="1401"/>
                  </a:cubicBezTo>
                  <a:cubicBezTo>
                    <a:pt x="2317" y="874"/>
                    <a:pt x="2064" y="292"/>
                    <a:pt x="1548" y="84"/>
                  </a:cubicBezTo>
                  <a:cubicBezTo>
                    <a:pt x="1416" y="27"/>
                    <a:pt x="1279" y="0"/>
                    <a:pt x="1145" y="0"/>
                  </a:cubicBezTo>
                  <a:close/>
                </a:path>
              </a:pathLst>
            </a:custGeom>
            <a:solidFill>
              <a:srgbClr val="f0a198"/>
            </a:solidFill>
            <a:ln>
              <a:noFill/>
            </a:ln>
          </p:spPr>
          <p:txBody>
            <a:bodyPr wrap="square" lIns="91424" tIns="91424" rIns="91424" bIns="91424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65" name="Google Shape;65;p13"/>
            <p:cNvSpPr/>
            <p:nvPr/>
          </p:nvSpPr>
          <p:spPr>
            <a:xfrm>
              <a:off x="4344214" y="2663632"/>
              <a:ext cx="255941" cy="245053"/>
            </a:xfrm>
            <a:custGeom>
              <a:avLst/>
              <a:gdLst/>
              <a:rect l="l" t="t" r="r" b="b"/>
              <a:pathLst>
                <a:path w="3338" h="3196" extrusionOk="0">
                  <a:moveTo>
                    <a:pt x="1362" y="1"/>
                  </a:moveTo>
                  <a:cubicBezTo>
                    <a:pt x="439" y="1"/>
                    <a:pt x="0" y="714"/>
                    <a:pt x="0" y="1604"/>
                  </a:cubicBezTo>
                  <a:cubicBezTo>
                    <a:pt x="44" y="2493"/>
                    <a:pt x="780" y="3196"/>
                    <a:pt x="1669" y="3196"/>
                  </a:cubicBezTo>
                  <a:cubicBezTo>
                    <a:pt x="2569" y="3196"/>
                    <a:pt x="3305" y="2493"/>
                    <a:pt x="3338" y="1604"/>
                  </a:cubicBezTo>
                  <a:cubicBezTo>
                    <a:pt x="3338" y="714"/>
                    <a:pt x="2284" y="1"/>
                    <a:pt x="1362" y="1"/>
                  </a:cubicBezTo>
                  <a:close/>
                </a:path>
              </a:pathLst>
            </a:custGeom>
            <a:solidFill>
              <a:srgbClr val="ffce56"/>
            </a:solidFill>
            <a:ln>
              <a:noFill/>
            </a:ln>
          </p:spPr>
          <p:txBody>
            <a:bodyPr wrap="square" lIns="91424" tIns="91424" rIns="91424" bIns="91424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66" name="Google Shape;66;p13"/>
            <p:cNvSpPr/>
            <p:nvPr/>
          </p:nvSpPr>
          <p:spPr>
            <a:xfrm>
              <a:off x="4392981" y="2685408"/>
              <a:ext cx="178576" cy="158104"/>
            </a:xfrm>
            <a:custGeom>
              <a:avLst/>
              <a:gdLst/>
              <a:rect l="l" t="t" r="r" b="b"/>
              <a:pathLst>
                <a:path w="2329" h="2062" extrusionOk="0">
                  <a:moveTo>
                    <a:pt x="1159" y="1"/>
                  </a:moveTo>
                  <a:cubicBezTo>
                    <a:pt x="766" y="1"/>
                    <a:pt x="392" y="219"/>
                    <a:pt x="221" y="595"/>
                  </a:cubicBezTo>
                  <a:cubicBezTo>
                    <a:pt x="1" y="1100"/>
                    <a:pt x="440" y="1770"/>
                    <a:pt x="967" y="1990"/>
                  </a:cubicBezTo>
                  <a:cubicBezTo>
                    <a:pt x="1085" y="2039"/>
                    <a:pt x="1198" y="2062"/>
                    <a:pt x="1305" y="2062"/>
                  </a:cubicBezTo>
                  <a:cubicBezTo>
                    <a:pt x="1675" y="2062"/>
                    <a:pt x="1969" y="1789"/>
                    <a:pt x="2131" y="1397"/>
                  </a:cubicBezTo>
                  <a:cubicBezTo>
                    <a:pt x="2329" y="881"/>
                    <a:pt x="2076" y="299"/>
                    <a:pt x="1560" y="79"/>
                  </a:cubicBezTo>
                  <a:cubicBezTo>
                    <a:pt x="1429" y="26"/>
                    <a:pt x="1293" y="1"/>
                    <a:pt x="1159" y="1"/>
                  </a:cubicBezTo>
                  <a:close/>
                </a:path>
              </a:pathLst>
            </a:custGeom>
            <a:solidFill>
              <a:srgbClr val="ffe29a"/>
            </a:solidFill>
            <a:ln>
              <a:noFill/>
            </a:ln>
          </p:spPr>
          <p:txBody>
            <a:bodyPr wrap="square" lIns="91424" tIns="91424" rIns="91424" bIns="91424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67" name="Google Shape;67;p13"/>
            <p:cNvSpPr/>
            <p:nvPr/>
          </p:nvSpPr>
          <p:spPr>
            <a:xfrm>
              <a:off x="4357633" y="3042489"/>
              <a:ext cx="256018" cy="245053"/>
            </a:xfrm>
            <a:custGeom>
              <a:avLst/>
              <a:gdLst/>
              <a:rect l="l" t="t" r="r" b="b"/>
              <a:pathLst>
                <a:path w="3339" h="3196" extrusionOk="0">
                  <a:moveTo>
                    <a:pt x="1362" y="1"/>
                  </a:moveTo>
                  <a:cubicBezTo>
                    <a:pt x="440" y="1"/>
                    <a:pt x="1" y="714"/>
                    <a:pt x="1" y="1593"/>
                  </a:cubicBezTo>
                  <a:cubicBezTo>
                    <a:pt x="45" y="2493"/>
                    <a:pt x="780" y="3196"/>
                    <a:pt x="1670" y="3196"/>
                  </a:cubicBezTo>
                  <a:cubicBezTo>
                    <a:pt x="2570" y="3196"/>
                    <a:pt x="3306" y="2493"/>
                    <a:pt x="3339" y="1593"/>
                  </a:cubicBezTo>
                  <a:cubicBezTo>
                    <a:pt x="3339" y="714"/>
                    <a:pt x="2285" y="1"/>
                    <a:pt x="1362" y="1"/>
                  </a:cubicBezTo>
                  <a:close/>
                </a:path>
              </a:pathLst>
            </a:custGeom>
            <a:solidFill>
              <a:srgbClr val="a9ba5a"/>
            </a:solidFill>
            <a:ln>
              <a:noFill/>
            </a:ln>
          </p:spPr>
          <p:txBody>
            <a:bodyPr wrap="square" lIns="91424" tIns="91424" rIns="91424" bIns="91424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68" name="Google Shape;68;p13"/>
            <p:cNvSpPr/>
            <p:nvPr/>
          </p:nvSpPr>
          <p:spPr>
            <a:xfrm>
              <a:off x="4406476" y="3063881"/>
              <a:ext cx="178576" cy="158487"/>
            </a:xfrm>
            <a:custGeom>
              <a:avLst/>
              <a:gdLst/>
              <a:rect l="l" t="t" r="r" b="b"/>
              <a:pathLst>
                <a:path w="2329" h="2067" extrusionOk="0">
                  <a:moveTo>
                    <a:pt x="1154" y="1"/>
                  </a:moveTo>
                  <a:cubicBezTo>
                    <a:pt x="763" y="1"/>
                    <a:pt x="392" y="225"/>
                    <a:pt x="220" y="600"/>
                  </a:cubicBezTo>
                  <a:cubicBezTo>
                    <a:pt x="1" y="1105"/>
                    <a:pt x="440" y="1764"/>
                    <a:pt x="967" y="1995"/>
                  </a:cubicBezTo>
                  <a:cubicBezTo>
                    <a:pt x="1085" y="2044"/>
                    <a:pt x="1198" y="2066"/>
                    <a:pt x="1305" y="2066"/>
                  </a:cubicBezTo>
                  <a:cubicBezTo>
                    <a:pt x="1675" y="2066"/>
                    <a:pt x="1969" y="1794"/>
                    <a:pt x="2131" y="1402"/>
                  </a:cubicBezTo>
                  <a:cubicBezTo>
                    <a:pt x="2328" y="875"/>
                    <a:pt x="2076" y="293"/>
                    <a:pt x="1560" y="84"/>
                  </a:cubicBezTo>
                  <a:cubicBezTo>
                    <a:pt x="1427" y="28"/>
                    <a:pt x="1290" y="1"/>
                    <a:pt x="1154" y="1"/>
                  </a:cubicBezTo>
                  <a:close/>
                </a:path>
              </a:pathLst>
            </a:custGeom>
            <a:solidFill>
              <a:srgbClr val="cbd69c"/>
            </a:solidFill>
            <a:ln>
              <a:noFill/>
            </a:ln>
          </p:spPr>
          <p:txBody>
            <a:bodyPr wrap="square" lIns="91424" tIns="91424" rIns="91424" bIns="91424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9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Google Shape;390;p22"/>
          <p:cNvSpPr/>
          <p:nvPr/>
        </p:nvSpPr>
        <p:spPr>
          <a:xfrm>
            <a:off x="4986325" y="2962925"/>
            <a:ext cx="3745925" cy="1485900"/>
          </a:xfrm>
          <a:custGeom>
            <a:rect b="b" l="l" r="r" t="t"/>
            <a:pathLst>
              <a:path extrusionOk="0" h="59436" w="149837">
                <a:moveTo>
                  <a:pt x="0" y="4019"/>
                </a:moveTo>
                <a:lnTo>
                  <a:pt x="6755" y="3445"/>
                </a:lnTo>
                <a:lnTo>
                  <a:pt x="149837" y="0"/>
                </a:lnTo>
                <a:lnTo>
                  <a:pt x="149837" y="59436"/>
                </a:lnTo>
                <a:lnTo>
                  <a:pt x="25458" y="50392"/>
                </a:lnTo>
                <a:lnTo>
                  <a:pt x="6581" y="12118"/>
                </a:lnTo>
                <a:lnTo>
                  <a:pt x="290" y="11034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</p:sp>
      <p:sp>
        <p:nvSpPr>
          <p:cNvPr id="391" name="Google Shape;391;p22"/>
          <p:cNvSpPr/>
          <p:nvPr/>
        </p:nvSpPr>
        <p:spPr>
          <a:xfrm>
            <a:off x="4961625" y="1022425"/>
            <a:ext cx="3782325" cy="1602825"/>
          </a:xfrm>
          <a:custGeom>
            <a:rect b="b" l="l" r="r" t="t"/>
            <a:pathLst>
              <a:path extrusionOk="0" h="64113" w="151293">
                <a:moveTo>
                  <a:pt x="451" y="50380"/>
                </a:moveTo>
                <a:lnTo>
                  <a:pt x="15058" y="48348"/>
                </a:lnTo>
                <a:lnTo>
                  <a:pt x="37668" y="12157"/>
                </a:lnTo>
                <a:lnTo>
                  <a:pt x="151293" y="0"/>
                </a:lnTo>
                <a:lnTo>
                  <a:pt x="151293" y="64113"/>
                </a:lnTo>
                <a:lnTo>
                  <a:pt x="0" y="57458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</p:sp>
      <p:sp>
        <p:nvSpPr>
          <p:cNvPr id="392" name="Google Shape;392;p22"/>
          <p:cNvSpPr/>
          <p:nvPr/>
        </p:nvSpPr>
        <p:spPr>
          <a:xfrm>
            <a:off x="287125" y="2169500"/>
            <a:ext cx="4038075" cy="1716900"/>
          </a:xfrm>
          <a:custGeom>
            <a:rect b="b" l="l" r="r" t="t"/>
            <a:pathLst>
              <a:path extrusionOk="0" h="68676" w="161523">
                <a:moveTo>
                  <a:pt x="0" y="0"/>
                </a:moveTo>
                <a:lnTo>
                  <a:pt x="0" y="62969"/>
                </a:lnTo>
                <a:lnTo>
                  <a:pt x="138104" y="68676"/>
                </a:lnTo>
                <a:lnTo>
                  <a:pt x="142119" y="27528"/>
                </a:lnTo>
                <a:lnTo>
                  <a:pt x="161523" y="27124"/>
                </a:lnTo>
                <a:lnTo>
                  <a:pt x="158952" y="19813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</p:sp>
      <p:sp>
        <p:nvSpPr>
          <p:cNvPr id="393" name="Google Shape;393;p22"/>
          <p:cNvSpPr/>
          <p:nvPr/>
        </p:nvSpPr>
        <p:spPr>
          <a:xfrm>
            <a:off x="2754988" y="2856825"/>
            <a:ext cx="673200" cy="673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4" name="Google Shape;394;p22"/>
          <p:cNvSpPr txBox="1"/>
          <p:nvPr>
            <p:ph type="title"/>
          </p:nvPr>
        </p:nvSpPr>
        <p:spPr>
          <a:xfrm>
            <a:off x="457200" y="411475"/>
            <a:ext cx="8229600" cy="39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"/>
              <a:t>시간제어식 신호가 아닌 감응신호의 필요성 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5" name="Google Shape;395;p22"/>
          <p:cNvSpPr txBox="1"/>
          <p:nvPr/>
        </p:nvSpPr>
        <p:spPr>
          <a:xfrm>
            <a:off x="439513" y="2498688"/>
            <a:ext cx="1765200" cy="278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고정시간 단점</a:t>
            </a:r>
            <a:endParaRPr b="1" sz="1600">
              <a:solidFill>
                <a:schemeClr val="dk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396" name="Google Shape;396;p22"/>
          <p:cNvSpPr txBox="1"/>
          <p:nvPr/>
        </p:nvSpPr>
        <p:spPr>
          <a:xfrm>
            <a:off x="439525" y="2776600"/>
            <a:ext cx="2229300" cy="780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변화하는 교통상황에 전혀 대처하지 못하며 교통변동이 심한 교차로에서는 효율 저하. </a:t>
            </a: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97" name="Google Shape;397;p22"/>
          <p:cNvSpPr txBox="1"/>
          <p:nvPr/>
        </p:nvSpPr>
        <p:spPr>
          <a:xfrm>
            <a:off x="6826340" y="1249125"/>
            <a:ext cx="1765200" cy="278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시간제어식 신호란?</a:t>
            </a:r>
            <a:endParaRPr b="1" sz="1600">
              <a:solidFill>
                <a:schemeClr val="dk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398" name="Google Shape;398;p22"/>
          <p:cNvSpPr txBox="1"/>
          <p:nvPr/>
        </p:nvSpPr>
        <p:spPr>
          <a:xfrm>
            <a:off x="6826339" y="1527525"/>
            <a:ext cx="1765200" cy="950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운영자가 사전에 입력한  몇 개의 신호시간에 따라 반복적으로 신호를 제어하는 방식.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99" name="Google Shape;399;p22"/>
          <p:cNvSpPr txBox="1"/>
          <p:nvPr/>
        </p:nvSpPr>
        <p:spPr>
          <a:xfrm>
            <a:off x="6195299" y="3124775"/>
            <a:ext cx="2396400" cy="278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신호시간 선택방식 단점</a:t>
            </a:r>
            <a:endParaRPr b="1" sz="1600">
              <a:solidFill>
                <a:schemeClr val="dk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400" name="Google Shape;400;p22"/>
          <p:cNvSpPr txBox="1"/>
          <p:nvPr/>
        </p:nvSpPr>
        <p:spPr>
          <a:xfrm>
            <a:off x="6449250" y="3402725"/>
            <a:ext cx="2142300" cy="780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현장조사나 신호계획 등에 상당한 비용 발생. 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준비된 신호시간계획이 현장상황에 맞지 않는 경우 발생. 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01" name="Google Shape;401;p22"/>
          <p:cNvSpPr/>
          <p:nvPr/>
        </p:nvSpPr>
        <p:spPr>
          <a:xfrm>
            <a:off x="2925712" y="3151391"/>
            <a:ext cx="331753" cy="84050"/>
          </a:xfrm>
          <a:custGeom>
            <a:rect b="b" l="l" r="r" t="t"/>
            <a:pathLst>
              <a:path extrusionOk="0" h="1131" w="10164">
                <a:moveTo>
                  <a:pt x="1" y="1"/>
                </a:moveTo>
                <a:lnTo>
                  <a:pt x="1" y="1130"/>
                </a:lnTo>
                <a:lnTo>
                  <a:pt x="10164" y="1130"/>
                </a:lnTo>
                <a:lnTo>
                  <a:pt x="10164" y="1"/>
                </a:lnTo>
                <a:close/>
              </a:path>
            </a:pathLst>
          </a:custGeom>
          <a:noFill/>
          <a:ln cap="flat" cmpd="sng" w="2857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35D74"/>
              </a:solidFill>
            </a:endParaRPr>
          </a:p>
        </p:txBody>
      </p:sp>
      <p:sp>
        <p:nvSpPr>
          <p:cNvPr id="402" name="Google Shape;402;p22"/>
          <p:cNvSpPr/>
          <p:nvPr/>
        </p:nvSpPr>
        <p:spPr>
          <a:xfrm>
            <a:off x="5657800" y="1654200"/>
            <a:ext cx="747600" cy="630000"/>
          </a:xfrm>
          <a:prstGeom prst="triangle">
            <a:avLst>
              <a:gd fmla="val 48745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03" name="Google Shape;403;p22"/>
          <p:cNvGrpSpPr/>
          <p:nvPr/>
        </p:nvGrpSpPr>
        <p:grpSpPr>
          <a:xfrm>
            <a:off x="5995300" y="1862400"/>
            <a:ext cx="72600" cy="350800"/>
            <a:chOff x="5995300" y="1862400"/>
            <a:chExt cx="72600" cy="350800"/>
          </a:xfrm>
        </p:grpSpPr>
        <p:sp>
          <p:nvSpPr>
            <p:cNvPr id="404" name="Google Shape;404;p22"/>
            <p:cNvSpPr/>
            <p:nvPr/>
          </p:nvSpPr>
          <p:spPr>
            <a:xfrm>
              <a:off x="5995300" y="1862400"/>
              <a:ext cx="72600" cy="213600"/>
            </a:xfrm>
            <a:prstGeom prst="rect">
              <a:avLst/>
            </a:prstGeom>
            <a:solidFill>
              <a:schemeClr val="lt2"/>
            </a:solidFill>
            <a:ln cap="flat" cmpd="sng" w="2857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" name="Google Shape;405;p22"/>
            <p:cNvSpPr/>
            <p:nvPr/>
          </p:nvSpPr>
          <p:spPr>
            <a:xfrm>
              <a:off x="5995300" y="2140600"/>
              <a:ext cx="72600" cy="72600"/>
            </a:xfrm>
            <a:prstGeom prst="rect">
              <a:avLst/>
            </a:prstGeom>
            <a:solidFill>
              <a:schemeClr val="lt2"/>
            </a:solidFill>
            <a:ln cap="flat" cmpd="sng" w="2857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06" name="Google Shape;406;p22"/>
          <p:cNvSpPr/>
          <p:nvPr/>
        </p:nvSpPr>
        <p:spPr>
          <a:xfrm>
            <a:off x="5776050" y="3322500"/>
            <a:ext cx="673200" cy="673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07" name="Google Shape;407;p22"/>
          <p:cNvGrpSpPr/>
          <p:nvPr/>
        </p:nvGrpSpPr>
        <p:grpSpPr>
          <a:xfrm>
            <a:off x="4072243" y="2134082"/>
            <a:ext cx="984215" cy="3009416"/>
            <a:chOff x="4072243" y="2134082"/>
            <a:chExt cx="984215" cy="3009416"/>
          </a:xfrm>
        </p:grpSpPr>
        <p:grpSp>
          <p:nvGrpSpPr>
            <p:cNvPr id="408" name="Google Shape;408;p22"/>
            <p:cNvGrpSpPr/>
            <p:nvPr/>
          </p:nvGrpSpPr>
          <p:grpSpPr>
            <a:xfrm>
              <a:off x="4072243" y="2134082"/>
              <a:ext cx="984215" cy="3009416"/>
              <a:chOff x="4072243" y="2134082"/>
              <a:chExt cx="984215" cy="3009416"/>
            </a:xfrm>
          </p:grpSpPr>
          <p:sp>
            <p:nvSpPr>
              <p:cNvPr id="409" name="Google Shape;409;p22"/>
              <p:cNvSpPr/>
              <p:nvPr/>
            </p:nvSpPr>
            <p:spPr>
              <a:xfrm>
                <a:off x="4324815" y="2134082"/>
                <a:ext cx="497621" cy="1262071"/>
              </a:xfrm>
              <a:custGeom>
                <a:rect b="b" l="l" r="r" t="t"/>
                <a:pathLst>
                  <a:path extrusionOk="0" h="16460" w="6490">
                    <a:moveTo>
                      <a:pt x="0" y="1"/>
                    </a:moveTo>
                    <a:lnTo>
                      <a:pt x="472" y="16459"/>
                    </a:lnTo>
                    <a:lnTo>
                      <a:pt x="6489" y="16174"/>
                    </a:lnTo>
                    <a:lnTo>
                      <a:pt x="6204" y="1"/>
                    </a:lnTo>
                    <a:close/>
                  </a:path>
                </a:pathLst>
              </a:custGeom>
              <a:solidFill>
                <a:srgbClr val="2D2D2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0" name="Google Shape;410;p22"/>
              <p:cNvSpPr/>
              <p:nvPr/>
            </p:nvSpPr>
            <p:spPr>
              <a:xfrm>
                <a:off x="4072243" y="2235141"/>
                <a:ext cx="331773" cy="230715"/>
              </a:xfrm>
              <a:custGeom>
                <a:rect b="b" l="l" r="r" t="t"/>
                <a:pathLst>
                  <a:path extrusionOk="0" h="3009" w="4327">
                    <a:moveTo>
                      <a:pt x="0" y="0"/>
                    </a:moveTo>
                    <a:lnTo>
                      <a:pt x="286" y="2723"/>
                    </a:lnTo>
                    <a:lnTo>
                      <a:pt x="4326" y="3009"/>
                    </a:lnTo>
                    <a:lnTo>
                      <a:pt x="4140" y="9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D2D2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1" name="Google Shape;411;p22"/>
              <p:cNvSpPr/>
              <p:nvPr/>
            </p:nvSpPr>
            <p:spPr>
              <a:xfrm>
                <a:off x="4108434" y="2617371"/>
                <a:ext cx="339364" cy="252644"/>
              </a:xfrm>
              <a:custGeom>
                <a:rect b="b" l="l" r="r" t="t"/>
                <a:pathLst>
                  <a:path extrusionOk="0" h="3295" w="4426">
                    <a:moveTo>
                      <a:pt x="3481" y="0"/>
                    </a:moveTo>
                    <a:lnTo>
                      <a:pt x="0" y="286"/>
                    </a:lnTo>
                    <a:lnTo>
                      <a:pt x="374" y="3107"/>
                    </a:lnTo>
                    <a:lnTo>
                      <a:pt x="4425" y="3294"/>
                    </a:lnTo>
                    <a:lnTo>
                      <a:pt x="3481" y="0"/>
                    </a:lnTo>
                    <a:close/>
                  </a:path>
                </a:pathLst>
              </a:custGeom>
              <a:solidFill>
                <a:srgbClr val="2D2D2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2" name="Google Shape;412;p22"/>
              <p:cNvSpPr/>
              <p:nvPr/>
            </p:nvSpPr>
            <p:spPr>
              <a:xfrm>
                <a:off x="4151373" y="2999525"/>
                <a:ext cx="260235" cy="266982"/>
              </a:xfrm>
              <a:custGeom>
                <a:rect b="b" l="l" r="r" t="t"/>
                <a:pathLst>
                  <a:path extrusionOk="0" h="3482" w="3394">
                    <a:moveTo>
                      <a:pt x="3108" y="1"/>
                    </a:moveTo>
                    <a:lnTo>
                      <a:pt x="0" y="660"/>
                    </a:lnTo>
                    <a:lnTo>
                      <a:pt x="0" y="3196"/>
                    </a:lnTo>
                    <a:lnTo>
                      <a:pt x="3393" y="3482"/>
                    </a:lnTo>
                    <a:lnTo>
                      <a:pt x="3108" y="1"/>
                    </a:lnTo>
                    <a:close/>
                  </a:path>
                </a:pathLst>
              </a:custGeom>
              <a:solidFill>
                <a:srgbClr val="2D2D2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3" name="Google Shape;413;p22"/>
              <p:cNvSpPr/>
              <p:nvPr/>
            </p:nvSpPr>
            <p:spPr>
              <a:xfrm>
                <a:off x="4771840" y="3013863"/>
                <a:ext cx="277027" cy="238306"/>
              </a:xfrm>
              <a:custGeom>
                <a:rect b="b" l="l" r="r" t="t"/>
                <a:pathLst>
                  <a:path extrusionOk="0" h="3108" w="3613">
                    <a:moveTo>
                      <a:pt x="0" y="1"/>
                    </a:moveTo>
                    <a:lnTo>
                      <a:pt x="88" y="3009"/>
                    </a:lnTo>
                    <a:lnTo>
                      <a:pt x="3613" y="3108"/>
                    </a:lnTo>
                    <a:lnTo>
                      <a:pt x="3481" y="56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D2D2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4" name="Google Shape;414;p22"/>
              <p:cNvSpPr/>
              <p:nvPr/>
            </p:nvSpPr>
            <p:spPr>
              <a:xfrm>
                <a:off x="4735649" y="2639224"/>
                <a:ext cx="309844" cy="245053"/>
              </a:xfrm>
              <a:custGeom>
                <a:rect b="b" l="l" r="r" t="t"/>
                <a:pathLst>
                  <a:path extrusionOk="0" h="3196" w="4041">
                    <a:moveTo>
                      <a:pt x="0" y="1"/>
                    </a:moveTo>
                    <a:lnTo>
                      <a:pt x="99" y="3196"/>
                    </a:lnTo>
                    <a:lnTo>
                      <a:pt x="4041" y="3196"/>
                    </a:lnTo>
                    <a:lnTo>
                      <a:pt x="3854" y="659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D2D2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5" name="Google Shape;415;p22"/>
              <p:cNvSpPr/>
              <p:nvPr/>
            </p:nvSpPr>
            <p:spPr>
              <a:xfrm>
                <a:off x="4749911" y="2213211"/>
                <a:ext cx="306547" cy="260235"/>
              </a:xfrm>
              <a:custGeom>
                <a:rect b="b" l="l" r="r" t="t"/>
                <a:pathLst>
                  <a:path extrusionOk="0" h="3394" w="3998">
                    <a:moveTo>
                      <a:pt x="286" y="1"/>
                    </a:moveTo>
                    <a:lnTo>
                      <a:pt x="1" y="3394"/>
                    </a:lnTo>
                    <a:lnTo>
                      <a:pt x="3998" y="3295"/>
                    </a:lnTo>
                    <a:lnTo>
                      <a:pt x="3811" y="758"/>
                    </a:lnTo>
                    <a:lnTo>
                      <a:pt x="286" y="1"/>
                    </a:lnTo>
                    <a:close/>
                  </a:path>
                </a:pathLst>
              </a:custGeom>
              <a:solidFill>
                <a:srgbClr val="2D2D2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6" name="Google Shape;416;p22"/>
              <p:cNvSpPr/>
              <p:nvPr/>
            </p:nvSpPr>
            <p:spPr>
              <a:xfrm>
                <a:off x="4573550" y="2617375"/>
                <a:ext cx="72551" cy="2526122"/>
              </a:xfrm>
              <a:custGeom>
                <a:rect b="b" l="l" r="r" t="t"/>
                <a:pathLst>
                  <a:path extrusionOk="0" h="3767" w="946">
                    <a:moveTo>
                      <a:pt x="1" y="0"/>
                    </a:moveTo>
                    <a:lnTo>
                      <a:pt x="1" y="3766"/>
                    </a:lnTo>
                    <a:lnTo>
                      <a:pt x="945" y="3766"/>
                    </a:lnTo>
                    <a:lnTo>
                      <a:pt x="846" y="0"/>
                    </a:lnTo>
                    <a:close/>
                  </a:path>
                </a:pathLst>
              </a:custGeom>
              <a:solidFill>
                <a:srgbClr val="2D2D2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17" name="Google Shape;417;p22"/>
            <p:cNvGrpSpPr/>
            <p:nvPr/>
          </p:nvGrpSpPr>
          <p:grpSpPr>
            <a:xfrm>
              <a:off x="4456725" y="2644800"/>
              <a:ext cx="251325" cy="260100"/>
              <a:chOff x="4456725" y="2644800"/>
              <a:chExt cx="251325" cy="260100"/>
            </a:xfrm>
          </p:grpSpPr>
          <p:sp>
            <p:nvSpPr>
              <p:cNvPr id="418" name="Google Shape;418;p22"/>
              <p:cNvSpPr/>
              <p:nvPr/>
            </p:nvSpPr>
            <p:spPr>
              <a:xfrm>
                <a:off x="4456725" y="2644800"/>
                <a:ext cx="251325" cy="260100"/>
              </a:xfrm>
              <a:custGeom>
                <a:rect b="b" l="l" r="r" t="t"/>
                <a:pathLst>
                  <a:path extrusionOk="0" h="10404" w="10053">
                    <a:moveTo>
                      <a:pt x="0" y="468"/>
                    </a:moveTo>
                    <a:lnTo>
                      <a:pt x="10053" y="0"/>
                    </a:lnTo>
                    <a:lnTo>
                      <a:pt x="10053" y="10404"/>
                    </a:lnTo>
                    <a:lnTo>
                      <a:pt x="234" y="9703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</p:sp>
          <p:sp>
            <p:nvSpPr>
              <p:cNvPr id="419" name="Google Shape;419;p22"/>
              <p:cNvSpPr/>
              <p:nvPr/>
            </p:nvSpPr>
            <p:spPr>
              <a:xfrm>
                <a:off x="4546725" y="2659425"/>
                <a:ext cx="139000" cy="157825"/>
              </a:xfrm>
              <a:custGeom>
                <a:rect b="b" l="l" r="r" t="t"/>
                <a:pathLst>
                  <a:path extrusionOk="0" h="6313" w="5560">
                    <a:moveTo>
                      <a:pt x="0" y="186"/>
                    </a:moveTo>
                    <a:lnTo>
                      <a:pt x="5560" y="0"/>
                    </a:lnTo>
                    <a:lnTo>
                      <a:pt x="5326" y="6313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</p:sp>
        </p:grpSp>
        <p:grpSp>
          <p:nvGrpSpPr>
            <p:cNvPr id="420" name="Google Shape;420;p22"/>
            <p:cNvGrpSpPr/>
            <p:nvPr/>
          </p:nvGrpSpPr>
          <p:grpSpPr>
            <a:xfrm>
              <a:off x="4438450" y="2222500"/>
              <a:ext cx="277025" cy="277025"/>
              <a:chOff x="4206125" y="2238525"/>
              <a:chExt cx="277025" cy="277025"/>
            </a:xfrm>
          </p:grpSpPr>
          <p:sp>
            <p:nvSpPr>
              <p:cNvPr id="421" name="Google Shape;421;p22"/>
              <p:cNvSpPr/>
              <p:nvPr/>
            </p:nvSpPr>
            <p:spPr>
              <a:xfrm>
                <a:off x="4206125" y="2238525"/>
                <a:ext cx="277025" cy="277025"/>
              </a:xfrm>
              <a:custGeom>
                <a:rect b="b" l="l" r="r" t="t"/>
                <a:pathLst>
                  <a:path extrusionOk="0" h="11081" w="11081">
                    <a:moveTo>
                      <a:pt x="9403" y="470"/>
                    </a:moveTo>
                    <a:lnTo>
                      <a:pt x="750" y="0"/>
                    </a:lnTo>
                    <a:lnTo>
                      <a:pt x="0" y="11081"/>
                    </a:lnTo>
                    <a:lnTo>
                      <a:pt x="11081" y="1033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</p:sp>
          <p:sp>
            <p:nvSpPr>
              <p:cNvPr id="422" name="Google Shape;422;p22"/>
              <p:cNvSpPr/>
              <p:nvPr/>
            </p:nvSpPr>
            <p:spPr>
              <a:xfrm>
                <a:off x="4291600" y="2256125"/>
                <a:ext cx="153600" cy="157725"/>
              </a:xfrm>
              <a:custGeom>
                <a:rect b="b" l="l" r="r" t="t"/>
                <a:pathLst>
                  <a:path extrusionOk="0" h="6309" w="6144">
                    <a:moveTo>
                      <a:pt x="0" y="0"/>
                    </a:moveTo>
                    <a:lnTo>
                      <a:pt x="5412" y="0"/>
                    </a:lnTo>
                    <a:lnTo>
                      <a:pt x="6144" y="6309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</p:sp>
        </p:grpSp>
        <p:sp>
          <p:nvSpPr>
            <p:cNvPr id="423" name="Google Shape;423;p22"/>
            <p:cNvSpPr/>
            <p:nvPr/>
          </p:nvSpPr>
          <p:spPr>
            <a:xfrm>
              <a:off x="4471350" y="3039350"/>
              <a:ext cx="242550" cy="236700"/>
            </a:xfrm>
            <a:custGeom>
              <a:rect b="b" l="l" r="r" t="t"/>
              <a:pathLst>
                <a:path extrusionOk="0" h="9468" w="9702">
                  <a:moveTo>
                    <a:pt x="350" y="0"/>
                  </a:moveTo>
                  <a:lnTo>
                    <a:pt x="9702" y="117"/>
                  </a:lnTo>
                  <a:lnTo>
                    <a:pt x="9702" y="9235"/>
                  </a:lnTo>
                  <a:lnTo>
                    <a:pt x="0" y="9468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</p:sp>
        <p:sp>
          <p:nvSpPr>
            <p:cNvPr id="424" name="Google Shape;424;p22"/>
            <p:cNvSpPr/>
            <p:nvPr/>
          </p:nvSpPr>
          <p:spPr>
            <a:xfrm>
              <a:off x="4571963" y="3050175"/>
              <a:ext cx="136075" cy="153175"/>
            </a:xfrm>
            <a:custGeom>
              <a:rect b="b" l="l" r="r" t="t"/>
              <a:pathLst>
                <a:path extrusionOk="0" h="6127" w="5443">
                  <a:moveTo>
                    <a:pt x="0" y="0"/>
                  </a:moveTo>
                  <a:lnTo>
                    <a:pt x="5443" y="633"/>
                  </a:lnTo>
                  <a:lnTo>
                    <a:pt x="5326" y="6127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</p:sp>
      </p:grpSp>
      <p:grpSp>
        <p:nvGrpSpPr>
          <p:cNvPr id="425" name="Google Shape;425;p22"/>
          <p:cNvGrpSpPr/>
          <p:nvPr/>
        </p:nvGrpSpPr>
        <p:grpSpPr>
          <a:xfrm>
            <a:off x="6030000" y="3467675"/>
            <a:ext cx="165300" cy="385363"/>
            <a:chOff x="6030000" y="3467675"/>
            <a:chExt cx="165300" cy="385363"/>
          </a:xfrm>
        </p:grpSpPr>
        <p:grpSp>
          <p:nvGrpSpPr>
            <p:cNvPr id="426" name="Google Shape;426;p22"/>
            <p:cNvGrpSpPr/>
            <p:nvPr/>
          </p:nvGrpSpPr>
          <p:grpSpPr>
            <a:xfrm>
              <a:off x="6030000" y="3584663"/>
              <a:ext cx="165300" cy="268375"/>
              <a:chOff x="6007800" y="3606400"/>
              <a:chExt cx="165300" cy="268375"/>
            </a:xfrm>
          </p:grpSpPr>
          <p:sp>
            <p:nvSpPr>
              <p:cNvPr id="427" name="Google Shape;427;p22"/>
              <p:cNvSpPr/>
              <p:nvPr/>
            </p:nvSpPr>
            <p:spPr>
              <a:xfrm>
                <a:off x="6052650" y="3625326"/>
                <a:ext cx="75600" cy="230694"/>
              </a:xfrm>
              <a:custGeom>
                <a:rect b="b" l="l" r="r" t="t"/>
                <a:pathLst>
                  <a:path extrusionOk="0" h="5647" w="1130">
                    <a:moveTo>
                      <a:pt x="0" y="0"/>
                    </a:moveTo>
                    <a:lnTo>
                      <a:pt x="0" y="5647"/>
                    </a:lnTo>
                    <a:lnTo>
                      <a:pt x="1130" y="5647"/>
                    </a:lnTo>
                    <a:lnTo>
                      <a:pt x="1130" y="0"/>
                    </a:lnTo>
                    <a:close/>
                  </a:path>
                </a:pathLst>
              </a:custGeom>
              <a:solidFill>
                <a:schemeClr val="accent2"/>
              </a:solidFill>
              <a:ln cap="flat" cmpd="sng" w="38100">
                <a:solidFill>
                  <a:schemeClr val="accent4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28" name="Google Shape;428;p22"/>
              <p:cNvSpPr/>
              <p:nvPr/>
            </p:nvSpPr>
            <p:spPr>
              <a:xfrm rot="5400000">
                <a:off x="6072450" y="3774125"/>
                <a:ext cx="36000" cy="165300"/>
              </a:xfrm>
              <a:prstGeom prst="roundRect">
                <a:avLst>
                  <a:gd fmla="val 50000" name="adj"/>
                </a:avLst>
              </a:pr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9" name="Google Shape;429;p22"/>
              <p:cNvSpPr/>
              <p:nvPr/>
            </p:nvSpPr>
            <p:spPr>
              <a:xfrm rot="5400000">
                <a:off x="6051600" y="3562600"/>
                <a:ext cx="38100" cy="125700"/>
              </a:xfrm>
              <a:prstGeom prst="roundRect">
                <a:avLst>
                  <a:gd fmla="val 50000" name="adj"/>
                </a:avLst>
              </a:pr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430" name="Google Shape;430;p22"/>
            <p:cNvSpPr/>
            <p:nvPr/>
          </p:nvSpPr>
          <p:spPr>
            <a:xfrm>
              <a:off x="6076350" y="3467675"/>
              <a:ext cx="72600" cy="72600"/>
            </a:xfrm>
            <a:prstGeom prst="rect">
              <a:avLst/>
            </a:prstGeom>
            <a:solidFill>
              <a:schemeClr val="accent2"/>
            </a:solidFill>
            <a:ln cap="flat" cmpd="sng" w="28575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11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5" name="Google Shape;435;p23"/>
          <p:cNvSpPr/>
          <p:nvPr/>
        </p:nvSpPr>
        <p:spPr>
          <a:xfrm>
            <a:off x="4986325" y="2962925"/>
            <a:ext cx="3745925" cy="1485900"/>
          </a:xfrm>
          <a:custGeom>
            <a:avLst/>
            <a:gdLst/>
            <a:rect l="l" t="t" r="r" b="b"/>
            <a:pathLst>
              <a:path w="149837" h="59436" extrusionOk="0">
                <a:moveTo>
                  <a:pt x="0" y="4019"/>
                </a:moveTo>
                <a:lnTo>
                  <a:pt x="6755" y="3445"/>
                </a:lnTo>
                <a:lnTo>
                  <a:pt x="149837" y="0"/>
                </a:lnTo>
                <a:lnTo>
                  <a:pt x="149837" y="59436"/>
                </a:lnTo>
                <a:lnTo>
                  <a:pt x="25458" y="50392"/>
                </a:lnTo>
                <a:lnTo>
                  <a:pt x="6581" y="12118"/>
                </a:lnTo>
                <a:lnTo>
                  <a:pt x="290" y="11034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="ctr"/>
          <a:p>
            <a:pPr algn="ctr">
              <a:defRPr/>
            </a:pPr>
            <a:endParaRPr lang="en-US" altLang="ko-KR"/>
          </a:p>
        </p:txBody>
      </p:sp>
      <p:sp>
        <p:nvSpPr>
          <p:cNvPr id="436" name="Google Shape;436;p23"/>
          <p:cNvSpPr/>
          <p:nvPr/>
        </p:nvSpPr>
        <p:spPr>
          <a:xfrm>
            <a:off x="4961625" y="1022425"/>
            <a:ext cx="3782325" cy="1602825"/>
          </a:xfrm>
          <a:custGeom>
            <a:avLst/>
            <a:gdLst/>
            <a:rect l="l" t="t" r="r" b="b"/>
            <a:pathLst>
              <a:path w="151293" h="64113" extrusionOk="0">
                <a:moveTo>
                  <a:pt x="451" y="50380"/>
                </a:moveTo>
                <a:lnTo>
                  <a:pt x="15058" y="48348"/>
                </a:lnTo>
                <a:lnTo>
                  <a:pt x="37668" y="12157"/>
                </a:lnTo>
                <a:lnTo>
                  <a:pt x="151293" y="0"/>
                </a:lnTo>
                <a:lnTo>
                  <a:pt x="151293" y="64113"/>
                </a:lnTo>
                <a:lnTo>
                  <a:pt x="0" y="57458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="ctr"/>
          <a:p>
            <a:pPr algn="ctr">
              <a:defRPr/>
            </a:pPr>
            <a:endParaRPr lang="en-US" altLang="ko-KR"/>
          </a:p>
        </p:txBody>
      </p:sp>
      <p:sp>
        <p:nvSpPr>
          <p:cNvPr id="437" name="Google Shape;437;p23"/>
          <p:cNvSpPr/>
          <p:nvPr/>
        </p:nvSpPr>
        <p:spPr>
          <a:xfrm>
            <a:off x="287125" y="2169500"/>
            <a:ext cx="4038075" cy="1716900"/>
          </a:xfrm>
          <a:custGeom>
            <a:avLst/>
            <a:gdLst/>
            <a:rect l="l" t="t" r="r" b="b"/>
            <a:pathLst>
              <a:path w="161523" h="68676" extrusionOk="0">
                <a:moveTo>
                  <a:pt x="0" y="0"/>
                </a:moveTo>
                <a:lnTo>
                  <a:pt x="0" y="62969"/>
                </a:lnTo>
                <a:lnTo>
                  <a:pt x="138104" y="68676"/>
                </a:lnTo>
                <a:lnTo>
                  <a:pt x="142119" y="27528"/>
                </a:lnTo>
                <a:lnTo>
                  <a:pt x="161523" y="27124"/>
                </a:lnTo>
                <a:lnTo>
                  <a:pt x="158952" y="19813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="ctr"/>
          <a:p>
            <a:pPr algn="ctr">
              <a:defRPr/>
            </a:pPr>
            <a:endParaRPr lang="en-US" altLang="ko-KR"/>
          </a:p>
        </p:txBody>
      </p:sp>
      <p:sp>
        <p:nvSpPr>
          <p:cNvPr id="438" name="Google Shape;438;p23"/>
          <p:cNvSpPr/>
          <p:nvPr/>
        </p:nvSpPr>
        <p:spPr>
          <a:xfrm>
            <a:off x="2754988" y="2856825"/>
            <a:ext cx="673200" cy="673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wrap="square" lIns="91424" tIns="91424" rIns="91424" bIns="91424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  <a:defRPr/>
            </a:pPr>
            <a:endParaRPr/>
          </a:p>
        </p:txBody>
      </p:sp>
      <p:sp>
        <p:nvSpPr>
          <p:cNvPr id="439" name="Google Shape;439;p23"/>
          <p:cNvSpPr txBox="1">
            <a:spLocks noGrp="1"/>
          </p:cNvSpPr>
          <p:nvPr>
            <p:ph type="title" idx="0"/>
          </p:nvPr>
        </p:nvSpPr>
        <p:spPr>
          <a:xfrm>
            <a:off x="457200" y="411475"/>
            <a:ext cx="8229600" cy="398700"/>
          </a:xfrm>
          <a:prstGeom prst="rect">
            <a:avLst/>
          </a:prstGeom>
        </p:spPr>
        <p:txBody>
          <a:bodyPr wrap="square" lIns="91424" tIns="91424" rIns="91424" bIns="91424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/>
            </a:pPr>
            <a:r>
              <a:rPr lang="en"/>
              <a:t>압력식이 아닌 터치리스의 필요성 </a:t>
            </a:r>
            <a:endParaRPr lang="en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  <a:defRPr/>
            </a:pPr>
            <a:endParaRPr/>
          </a:p>
        </p:txBody>
      </p:sp>
      <p:sp>
        <p:nvSpPr>
          <p:cNvPr id="440" name="Google Shape;440;p23"/>
          <p:cNvSpPr txBox="1"/>
          <p:nvPr/>
        </p:nvSpPr>
        <p:spPr>
          <a:xfrm>
            <a:off x="414665" y="2293350"/>
            <a:ext cx="1765200" cy="278400"/>
          </a:xfrm>
          <a:prstGeom prst="rect">
            <a:avLst/>
          </a:prstGeom>
          <a:noFill/>
          <a:ln>
            <a:noFill/>
          </a:ln>
        </p:spPr>
        <p:txBody>
          <a:bodyPr wrap="square" lIns="91424" tIns="91424" rIns="91424" bIns="91424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" sz="1600"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압력식의 단점</a:t>
            </a:r>
            <a:endParaRPr sz="1600" b="1">
              <a:solidFill>
                <a:schemeClr val="dk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441" name="Google Shape;441;p23"/>
          <p:cNvSpPr txBox="1"/>
          <p:nvPr/>
        </p:nvSpPr>
        <p:spPr>
          <a:xfrm>
            <a:off x="439525" y="2776600"/>
            <a:ext cx="2315400" cy="780600"/>
          </a:xfrm>
          <a:prstGeom prst="rect">
            <a:avLst/>
          </a:prstGeom>
          <a:noFill/>
          <a:ln>
            <a:noFill/>
          </a:ln>
        </p:spPr>
        <p:txBody>
          <a:bodyPr wrap="square" lIns="91424" tIns="91424" rIns="91424" bIns="91424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"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1. 시각장애인 혹은 일반인도 손 사용이 어려운 경우 이용이 어려움</a:t>
            </a:r>
            <a:endParaRPr lang="en" sz="1200">
              <a:solidFill>
                <a:schemeClr val="dk1"/>
              </a:solidFill>
              <a:latin typeface="Fira Sans"/>
              <a:ea typeface="Fira Sans"/>
              <a:cs typeface="Fira Sans"/>
              <a:sym typeface="Fira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"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2. 코로나-19와 같은 전염병 확산의 경우 감염 경로로 작동할 가능성</a:t>
            </a:r>
            <a:endParaRPr sz="1200">
              <a:solidFill>
                <a:schemeClr val="dk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442" name="Google Shape;442;p23"/>
          <p:cNvSpPr txBox="1"/>
          <p:nvPr/>
        </p:nvSpPr>
        <p:spPr>
          <a:xfrm>
            <a:off x="6826340" y="1268325"/>
            <a:ext cx="1765200" cy="278400"/>
          </a:xfrm>
          <a:prstGeom prst="rect">
            <a:avLst/>
          </a:prstGeom>
          <a:noFill/>
          <a:ln>
            <a:noFill/>
          </a:ln>
        </p:spPr>
        <p:txBody>
          <a:bodyPr wrap="square" lIns="91424" tIns="91424" rIns="91424" bIns="91424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" sz="1600"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압력식 신호란?</a:t>
            </a:r>
            <a:endParaRPr sz="1600" b="1">
              <a:solidFill>
                <a:schemeClr val="dk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443" name="Google Shape;443;p23"/>
          <p:cNvSpPr txBox="1"/>
          <p:nvPr/>
        </p:nvSpPr>
        <p:spPr>
          <a:xfrm>
            <a:off x="6405403" y="1527525"/>
            <a:ext cx="2186100" cy="950100"/>
          </a:xfrm>
          <a:prstGeom prst="rect">
            <a:avLst/>
          </a:prstGeom>
          <a:noFill/>
          <a:ln>
            <a:noFill/>
          </a:ln>
        </p:spPr>
        <p:txBody>
          <a:bodyPr wrap="square" lIns="91424" tIns="91424" rIns="91424" bIns="91424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"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미국을 비롯한 일부 국가들의 경우 보행자가 신호등의 버튼을 눌러 보행신호를 입력하는 체계를 사용중임.</a:t>
            </a:r>
            <a:endParaRPr sz="1200">
              <a:solidFill>
                <a:schemeClr val="dk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444" name="Google Shape;444;p23"/>
          <p:cNvSpPr txBox="1"/>
          <p:nvPr/>
        </p:nvSpPr>
        <p:spPr>
          <a:xfrm>
            <a:off x="6826352" y="3124784"/>
            <a:ext cx="1765200" cy="278400"/>
          </a:xfrm>
          <a:prstGeom prst="rect">
            <a:avLst/>
          </a:prstGeom>
          <a:noFill/>
          <a:ln>
            <a:noFill/>
          </a:ln>
        </p:spPr>
        <p:txBody>
          <a:bodyPr wrap="square" lIns="91424" tIns="91424" rIns="91424" bIns="91424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" sz="1600"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터치리스  장점</a:t>
            </a:r>
            <a:endParaRPr sz="1600" b="1">
              <a:solidFill>
                <a:schemeClr val="dk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445" name="Google Shape;445;p23"/>
          <p:cNvSpPr txBox="1"/>
          <p:nvPr/>
        </p:nvSpPr>
        <p:spPr>
          <a:xfrm>
            <a:off x="6826350" y="3402723"/>
            <a:ext cx="1765200" cy="780600"/>
          </a:xfrm>
          <a:prstGeom prst="rect">
            <a:avLst/>
          </a:prstGeom>
          <a:noFill/>
          <a:ln>
            <a:noFill/>
          </a:ln>
        </p:spPr>
        <p:txBody>
          <a:bodyPr wrap="square" lIns="91424" tIns="91424" rIns="91424" bIns="91424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" sz="12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앞서 소개한 단점들을 효과적으로 개선 가능함.</a:t>
            </a:r>
            <a:endParaRPr sz="120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446" name="Google Shape;446;p23"/>
          <p:cNvSpPr/>
          <p:nvPr/>
        </p:nvSpPr>
        <p:spPr>
          <a:xfrm>
            <a:off x="2925712" y="3151391"/>
            <a:ext cx="331753" cy="84050"/>
          </a:xfrm>
          <a:custGeom>
            <a:avLst/>
            <a:gdLst/>
            <a:rect l="l" t="t" r="r" b="b"/>
            <a:pathLst>
              <a:path w="10164" h="1131" extrusionOk="0">
                <a:moveTo>
                  <a:pt x="1" y="1"/>
                </a:moveTo>
                <a:lnTo>
                  <a:pt x="1" y="1130"/>
                </a:lnTo>
                <a:lnTo>
                  <a:pt x="10164" y="1130"/>
                </a:lnTo>
                <a:lnTo>
                  <a:pt x="10164" y="1"/>
                </a:lnTo>
                <a:close/>
              </a:path>
            </a:pathLst>
          </a:custGeom>
          <a:noFill/>
          <a:ln w="28575" cap="flat" cmpd="sng">
            <a:solidFill>
              <a:schemeClr val="accent5"/>
            </a:solidFill>
            <a:prstDash val="solid"/>
            <a:round/>
            <a:headEnd w="sm" len="sm"/>
            <a:tailEnd w="sm" len="sm"/>
          </a:ln>
        </p:spPr>
        <p:txBody>
          <a:bodyPr wrap="square" lIns="91424" tIns="91424" rIns="91424" bIns="91424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  <a:defRPr/>
            </a:pPr>
            <a:endParaRPr>
              <a:solidFill>
                <a:srgbClr val="435d74"/>
              </a:solidFill>
            </a:endParaRPr>
          </a:p>
        </p:txBody>
      </p:sp>
      <p:sp>
        <p:nvSpPr>
          <p:cNvPr id="447" name="Google Shape;447;p23"/>
          <p:cNvSpPr/>
          <p:nvPr/>
        </p:nvSpPr>
        <p:spPr>
          <a:xfrm>
            <a:off x="5657800" y="1654200"/>
            <a:ext cx="747600" cy="630000"/>
          </a:xfrm>
          <a:prstGeom prst="triangle">
            <a:avLst>
              <a:gd name="adj" fmla="val 48745"/>
            </a:avLst>
          </a:prstGeom>
          <a:solidFill>
            <a:schemeClr val="lt2"/>
          </a:solidFill>
          <a:ln>
            <a:noFill/>
          </a:ln>
        </p:spPr>
        <p:txBody>
          <a:bodyPr wrap="square" lIns="91424" tIns="91424" rIns="91424" bIns="91424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  <a:defRPr/>
            </a:pPr>
            <a:endParaRPr/>
          </a:p>
        </p:txBody>
      </p:sp>
      <p:grpSp>
        <p:nvGrpSpPr>
          <p:cNvPr id="448" name="Google Shape;448;p23"/>
          <p:cNvGrpSpPr/>
          <p:nvPr/>
        </p:nvGrpSpPr>
        <p:grpSpPr>
          <a:xfrm rot="0">
            <a:off x="5995300" y="1862400"/>
            <a:ext cx="72600" cy="350800"/>
            <a:chOff x="5995300" y="1862400"/>
            <a:chExt cx="72600" cy="350800"/>
          </a:xfrm>
        </p:grpSpPr>
        <p:sp>
          <p:nvSpPr>
            <p:cNvPr id="449" name="Google Shape;449;p23"/>
            <p:cNvSpPr/>
            <p:nvPr/>
          </p:nvSpPr>
          <p:spPr>
            <a:xfrm>
              <a:off x="5995300" y="1862400"/>
              <a:ext cx="72600" cy="213600"/>
            </a:xfrm>
            <a:prstGeom prst="rect">
              <a:avLst/>
            </a:prstGeom>
            <a:solidFill>
              <a:schemeClr val="lt2"/>
            </a:solidFill>
            <a:ln w="28575" cap="flat" cmpd="sng">
              <a:solidFill>
                <a:schemeClr val="accent3"/>
              </a:solidFill>
              <a:prstDash val="solid"/>
              <a:round/>
              <a:headEnd w="sm" len="sm"/>
              <a:tailEnd w="sm" len="sm"/>
            </a:ln>
          </p:spPr>
          <p:txBody>
            <a:bodyPr wrap="square" lIns="91424" tIns="91424" rIns="91424" bIns="91424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450" name="Google Shape;450;p23"/>
            <p:cNvSpPr/>
            <p:nvPr/>
          </p:nvSpPr>
          <p:spPr>
            <a:xfrm>
              <a:off x="5995300" y="2140600"/>
              <a:ext cx="72600" cy="72600"/>
            </a:xfrm>
            <a:prstGeom prst="rect">
              <a:avLst/>
            </a:prstGeom>
            <a:solidFill>
              <a:schemeClr val="lt2"/>
            </a:solidFill>
            <a:ln w="28575" cap="flat" cmpd="sng">
              <a:solidFill>
                <a:schemeClr val="accent3"/>
              </a:solidFill>
              <a:prstDash val="solid"/>
              <a:round/>
              <a:headEnd w="sm" len="sm"/>
              <a:tailEnd w="sm" len="sm"/>
            </a:ln>
          </p:spPr>
          <p:txBody>
            <a:bodyPr wrap="square" lIns="91424" tIns="91424" rIns="91424" bIns="91424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</p:grpSp>
      <p:sp>
        <p:nvSpPr>
          <p:cNvPr id="451" name="Google Shape;451;p23"/>
          <p:cNvSpPr/>
          <p:nvPr/>
        </p:nvSpPr>
        <p:spPr>
          <a:xfrm>
            <a:off x="5776050" y="3322500"/>
            <a:ext cx="673200" cy="673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wrap="square" lIns="91424" tIns="91424" rIns="91424" bIns="91424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  <a:defRPr/>
            </a:pPr>
            <a:endParaRPr/>
          </a:p>
        </p:txBody>
      </p:sp>
      <p:grpSp>
        <p:nvGrpSpPr>
          <p:cNvPr id="452" name="Google Shape;452;p23"/>
          <p:cNvGrpSpPr/>
          <p:nvPr/>
        </p:nvGrpSpPr>
        <p:grpSpPr>
          <a:xfrm rot="0">
            <a:off x="4072243" y="2134082"/>
            <a:ext cx="984215" cy="3009416"/>
            <a:chOff x="4072243" y="2134082"/>
            <a:chExt cx="984215" cy="3009416"/>
          </a:xfrm>
        </p:grpSpPr>
        <p:grpSp>
          <p:nvGrpSpPr>
            <p:cNvPr id="453" name="Google Shape;453;p23"/>
            <p:cNvGrpSpPr/>
            <p:nvPr/>
          </p:nvGrpSpPr>
          <p:grpSpPr>
            <a:xfrm rot="0">
              <a:off x="4072243" y="2134082"/>
              <a:ext cx="984215" cy="3009416"/>
              <a:chOff x="4072243" y="2134082"/>
              <a:chExt cx="984215" cy="3009416"/>
            </a:xfrm>
          </p:grpSpPr>
          <p:sp>
            <p:nvSpPr>
              <p:cNvPr id="454" name="Google Shape;454;p23"/>
              <p:cNvSpPr/>
              <p:nvPr/>
            </p:nvSpPr>
            <p:spPr>
              <a:xfrm>
                <a:off x="4324815" y="2134082"/>
                <a:ext cx="497621" cy="1262071"/>
              </a:xfrm>
              <a:custGeom>
                <a:avLst/>
                <a:gdLst/>
                <a:rect l="l" t="t" r="r" b="b"/>
                <a:pathLst>
                  <a:path w="6490" h="16460" extrusionOk="0">
                    <a:moveTo>
                      <a:pt x="0" y="1"/>
                    </a:moveTo>
                    <a:lnTo>
                      <a:pt x="472" y="16459"/>
                    </a:lnTo>
                    <a:lnTo>
                      <a:pt x="6489" y="16174"/>
                    </a:lnTo>
                    <a:lnTo>
                      <a:pt x="6204" y="1"/>
                    </a:lnTo>
                    <a:close/>
                  </a:path>
                </a:pathLst>
              </a:custGeom>
              <a:solidFill>
                <a:srgbClr val="2d2d2d"/>
              </a:solidFill>
              <a:ln>
                <a:noFill/>
              </a:ln>
            </p:spPr>
            <p:txBody>
              <a:bodyPr wrap="square" lIns="91424" tIns="91424" rIns="91424" bIns="91424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/>
              </a:p>
            </p:txBody>
          </p:sp>
          <p:sp>
            <p:nvSpPr>
              <p:cNvPr id="455" name="Google Shape;455;p23"/>
              <p:cNvSpPr/>
              <p:nvPr/>
            </p:nvSpPr>
            <p:spPr>
              <a:xfrm>
                <a:off x="4072243" y="2235141"/>
                <a:ext cx="331773" cy="230715"/>
              </a:xfrm>
              <a:custGeom>
                <a:avLst/>
                <a:gdLst/>
                <a:rect l="l" t="t" r="r" b="b"/>
                <a:pathLst>
                  <a:path w="4327" h="3009" extrusionOk="0">
                    <a:moveTo>
                      <a:pt x="0" y="0"/>
                    </a:moveTo>
                    <a:lnTo>
                      <a:pt x="286" y="2723"/>
                    </a:lnTo>
                    <a:lnTo>
                      <a:pt x="4326" y="3009"/>
                    </a:lnTo>
                    <a:lnTo>
                      <a:pt x="4140" y="99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d2d2d"/>
              </a:solidFill>
              <a:ln>
                <a:noFill/>
              </a:ln>
            </p:spPr>
            <p:txBody>
              <a:bodyPr wrap="square" lIns="91424" tIns="91424" rIns="91424" bIns="91424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/>
              </a:p>
            </p:txBody>
          </p:sp>
          <p:sp>
            <p:nvSpPr>
              <p:cNvPr id="456" name="Google Shape;456;p23"/>
              <p:cNvSpPr/>
              <p:nvPr/>
            </p:nvSpPr>
            <p:spPr>
              <a:xfrm>
                <a:off x="4108434" y="2617371"/>
                <a:ext cx="339364" cy="252644"/>
              </a:xfrm>
              <a:custGeom>
                <a:avLst/>
                <a:gdLst/>
                <a:rect l="l" t="t" r="r" b="b"/>
                <a:pathLst>
                  <a:path w="4426" h="3295" extrusionOk="0">
                    <a:moveTo>
                      <a:pt x="3481" y="0"/>
                    </a:moveTo>
                    <a:lnTo>
                      <a:pt x="0" y="286"/>
                    </a:lnTo>
                    <a:lnTo>
                      <a:pt x="374" y="3107"/>
                    </a:lnTo>
                    <a:lnTo>
                      <a:pt x="4425" y="3294"/>
                    </a:lnTo>
                    <a:lnTo>
                      <a:pt x="3481" y="0"/>
                    </a:lnTo>
                    <a:close/>
                  </a:path>
                </a:pathLst>
              </a:custGeom>
              <a:solidFill>
                <a:srgbClr val="2d2d2d"/>
              </a:solidFill>
              <a:ln>
                <a:noFill/>
              </a:ln>
            </p:spPr>
            <p:txBody>
              <a:bodyPr wrap="square" lIns="91424" tIns="91424" rIns="91424" bIns="91424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/>
              </a:p>
            </p:txBody>
          </p:sp>
          <p:sp>
            <p:nvSpPr>
              <p:cNvPr id="457" name="Google Shape;457;p23"/>
              <p:cNvSpPr/>
              <p:nvPr/>
            </p:nvSpPr>
            <p:spPr>
              <a:xfrm>
                <a:off x="4151373" y="2999525"/>
                <a:ext cx="260235" cy="266982"/>
              </a:xfrm>
              <a:custGeom>
                <a:avLst/>
                <a:gdLst/>
                <a:rect l="l" t="t" r="r" b="b"/>
                <a:pathLst>
                  <a:path w="3394" h="3482" extrusionOk="0">
                    <a:moveTo>
                      <a:pt x="3108" y="1"/>
                    </a:moveTo>
                    <a:lnTo>
                      <a:pt x="0" y="660"/>
                    </a:lnTo>
                    <a:lnTo>
                      <a:pt x="0" y="3196"/>
                    </a:lnTo>
                    <a:lnTo>
                      <a:pt x="3393" y="3482"/>
                    </a:lnTo>
                    <a:lnTo>
                      <a:pt x="3108" y="1"/>
                    </a:lnTo>
                    <a:close/>
                  </a:path>
                </a:pathLst>
              </a:custGeom>
              <a:solidFill>
                <a:srgbClr val="2d2d2d"/>
              </a:solidFill>
              <a:ln>
                <a:noFill/>
              </a:ln>
            </p:spPr>
            <p:txBody>
              <a:bodyPr wrap="square" lIns="91424" tIns="91424" rIns="91424" bIns="91424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/>
              </a:p>
            </p:txBody>
          </p:sp>
          <p:sp>
            <p:nvSpPr>
              <p:cNvPr id="458" name="Google Shape;458;p23"/>
              <p:cNvSpPr/>
              <p:nvPr/>
            </p:nvSpPr>
            <p:spPr>
              <a:xfrm>
                <a:off x="4771840" y="3013863"/>
                <a:ext cx="277027" cy="238306"/>
              </a:xfrm>
              <a:custGeom>
                <a:avLst/>
                <a:gdLst/>
                <a:rect l="l" t="t" r="r" b="b"/>
                <a:pathLst>
                  <a:path w="3613" h="3108" extrusionOk="0">
                    <a:moveTo>
                      <a:pt x="0" y="1"/>
                    </a:moveTo>
                    <a:lnTo>
                      <a:pt x="88" y="3009"/>
                    </a:lnTo>
                    <a:lnTo>
                      <a:pt x="3613" y="3108"/>
                    </a:lnTo>
                    <a:lnTo>
                      <a:pt x="3481" y="56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d2d2d"/>
              </a:solidFill>
              <a:ln>
                <a:noFill/>
              </a:ln>
            </p:spPr>
            <p:txBody>
              <a:bodyPr wrap="square" lIns="91424" tIns="91424" rIns="91424" bIns="91424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/>
              </a:p>
            </p:txBody>
          </p:sp>
          <p:sp>
            <p:nvSpPr>
              <p:cNvPr id="459" name="Google Shape;459;p23"/>
              <p:cNvSpPr/>
              <p:nvPr/>
            </p:nvSpPr>
            <p:spPr>
              <a:xfrm>
                <a:off x="4735649" y="2639224"/>
                <a:ext cx="309844" cy="245053"/>
              </a:xfrm>
              <a:custGeom>
                <a:avLst/>
                <a:gdLst/>
                <a:rect l="l" t="t" r="r" b="b"/>
                <a:pathLst>
                  <a:path w="4041" h="3196" extrusionOk="0">
                    <a:moveTo>
                      <a:pt x="0" y="1"/>
                    </a:moveTo>
                    <a:lnTo>
                      <a:pt x="99" y="3196"/>
                    </a:lnTo>
                    <a:lnTo>
                      <a:pt x="4041" y="3196"/>
                    </a:lnTo>
                    <a:lnTo>
                      <a:pt x="3854" y="659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d2d2d"/>
              </a:solidFill>
              <a:ln>
                <a:noFill/>
              </a:ln>
            </p:spPr>
            <p:txBody>
              <a:bodyPr wrap="square" lIns="91424" tIns="91424" rIns="91424" bIns="91424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/>
              </a:p>
            </p:txBody>
          </p:sp>
          <p:sp>
            <p:nvSpPr>
              <p:cNvPr id="460" name="Google Shape;460;p23"/>
              <p:cNvSpPr/>
              <p:nvPr/>
            </p:nvSpPr>
            <p:spPr>
              <a:xfrm>
                <a:off x="4749911" y="2213211"/>
                <a:ext cx="306547" cy="260235"/>
              </a:xfrm>
              <a:custGeom>
                <a:avLst/>
                <a:gdLst/>
                <a:rect l="l" t="t" r="r" b="b"/>
                <a:pathLst>
                  <a:path w="3998" h="3394" extrusionOk="0">
                    <a:moveTo>
                      <a:pt x="286" y="1"/>
                    </a:moveTo>
                    <a:lnTo>
                      <a:pt x="1" y="3394"/>
                    </a:lnTo>
                    <a:lnTo>
                      <a:pt x="3998" y="3295"/>
                    </a:lnTo>
                    <a:lnTo>
                      <a:pt x="3811" y="758"/>
                    </a:lnTo>
                    <a:lnTo>
                      <a:pt x="286" y="1"/>
                    </a:lnTo>
                    <a:close/>
                  </a:path>
                </a:pathLst>
              </a:custGeom>
              <a:solidFill>
                <a:srgbClr val="2d2d2d"/>
              </a:solidFill>
              <a:ln>
                <a:noFill/>
              </a:ln>
            </p:spPr>
            <p:txBody>
              <a:bodyPr wrap="square" lIns="91424" tIns="91424" rIns="91424" bIns="91424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/>
              </a:p>
            </p:txBody>
          </p:sp>
          <p:sp>
            <p:nvSpPr>
              <p:cNvPr id="461" name="Google Shape;461;p23"/>
              <p:cNvSpPr/>
              <p:nvPr/>
            </p:nvSpPr>
            <p:spPr>
              <a:xfrm>
                <a:off x="4573550" y="2617375"/>
                <a:ext cx="72551" cy="2526122"/>
              </a:xfrm>
              <a:custGeom>
                <a:avLst/>
                <a:gdLst/>
                <a:rect l="l" t="t" r="r" b="b"/>
                <a:pathLst>
                  <a:path w="946" h="3767" extrusionOk="0">
                    <a:moveTo>
                      <a:pt x="1" y="0"/>
                    </a:moveTo>
                    <a:lnTo>
                      <a:pt x="1" y="3766"/>
                    </a:lnTo>
                    <a:lnTo>
                      <a:pt x="945" y="3766"/>
                    </a:lnTo>
                    <a:lnTo>
                      <a:pt x="846" y="0"/>
                    </a:lnTo>
                    <a:close/>
                  </a:path>
                </a:pathLst>
              </a:custGeom>
              <a:solidFill>
                <a:srgbClr val="2d2d2d"/>
              </a:solidFill>
              <a:ln>
                <a:noFill/>
              </a:ln>
            </p:spPr>
            <p:txBody>
              <a:bodyPr wrap="square" lIns="91424" tIns="91424" rIns="91424" bIns="91424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/>
              </a:p>
            </p:txBody>
          </p:sp>
        </p:grpSp>
        <p:grpSp>
          <p:nvGrpSpPr>
            <p:cNvPr id="462" name="Google Shape;462;p23"/>
            <p:cNvGrpSpPr/>
            <p:nvPr/>
          </p:nvGrpSpPr>
          <p:grpSpPr>
            <a:xfrm rot="0">
              <a:off x="4456725" y="2644800"/>
              <a:ext cx="251325" cy="260100"/>
              <a:chOff x="4456725" y="2644800"/>
              <a:chExt cx="251325" cy="260100"/>
            </a:xfrm>
          </p:grpSpPr>
          <p:sp>
            <p:nvSpPr>
              <p:cNvPr id="463" name="Google Shape;463;p23"/>
              <p:cNvSpPr/>
              <p:nvPr/>
            </p:nvSpPr>
            <p:spPr>
              <a:xfrm>
                <a:off x="4456725" y="2644800"/>
                <a:ext cx="251325" cy="260100"/>
              </a:xfrm>
              <a:custGeom>
                <a:avLst/>
                <a:gdLst/>
                <a:rect l="l" t="t" r="r" b="b"/>
                <a:pathLst>
                  <a:path w="10053" h="10404" extrusionOk="0">
                    <a:moveTo>
                      <a:pt x="0" y="468"/>
                    </a:moveTo>
                    <a:lnTo>
                      <a:pt x="10053" y="0"/>
                    </a:lnTo>
                    <a:lnTo>
                      <a:pt x="10053" y="10404"/>
                    </a:lnTo>
                    <a:lnTo>
                      <a:pt x="234" y="9703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="ctr"/>
              <a:p>
                <a:pPr algn="ctr">
                  <a:defRPr/>
                </a:pPr>
                <a:endParaRPr lang="en-US" altLang="ko-KR"/>
              </a:p>
            </p:txBody>
          </p:sp>
          <p:sp>
            <p:nvSpPr>
              <p:cNvPr id="464" name="Google Shape;464;p23"/>
              <p:cNvSpPr/>
              <p:nvPr/>
            </p:nvSpPr>
            <p:spPr>
              <a:xfrm>
                <a:off x="4546725" y="2659425"/>
                <a:ext cx="139000" cy="157825"/>
              </a:xfrm>
              <a:custGeom>
                <a:avLst/>
                <a:gdLst/>
                <a:rect l="l" t="t" r="r" b="b"/>
                <a:pathLst>
                  <a:path w="5560" h="6313" extrusionOk="0">
                    <a:moveTo>
                      <a:pt x="0" y="186"/>
                    </a:moveTo>
                    <a:lnTo>
                      <a:pt x="5560" y="0"/>
                    </a:lnTo>
                    <a:lnTo>
                      <a:pt x="5326" y="6313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="ctr"/>
              <a:p>
                <a:pPr algn="ctr">
                  <a:defRPr/>
                </a:pPr>
                <a:endParaRPr lang="en-US" altLang="ko-KR"/>
              </a:p>
            </p:txBody>
          </p:sp>
        </p:grpSp>
        <p:grpSp>
          <p:nvGrpSpPr>
            <p:cNvPr id="465" name="Google Shape;465;p23"/>
            <p:cNvGrpSpPr/>
            <p:nvPr/>
          </p:nvGrpSpPr>
          <p:grpSpPr>
            <a:xfrm rot="0">
              <a:off x="4438450" y="2222500"/>
              <a:ext cx="277025" cy="277025"/>
              <a:chOff x="4206125" y="2238525"/>
              <a:chExt cx="277025" cy="277025"/>
            </a:xfrm>
          </p:grpSpPr>
          <p:sp>
            <p:nvSpPr>
              <p:cNvPr id="466" name="Google Shape;466;p23"/>
              <p:cNvSpPr/>
              <p:nvPr/>
            </p:nvSpPr>
            <p:spPr>
              <a:xfrm>
                <a:off x="4206125" y="2238525"/>
                <a:ext cx="277025" cy="277025"/>
              </a:xfrm>
              <a:custGeom>
                <a:avLst/>
                <a:gdLst/>
                <a:rect l="l" t="t" r="r" b="b"/>
                <a:pathLst>
                  <a:path w="11081" h="11081" extrusionOk="0">
                    <a:moveTo>
                      <a:pt x="9403" y="470"/>
                    </a:moveTo>
                    <a:lnTo>
                      <a:pt x="750" y="0"/>
                    </a:lnTo>
                    <a:lnTo>
                      <a:pt x="0" y="11081"/>
                    </a:lnTo>
                    <a:lnTo>
                      <a:pt x="11081" y="1033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="ctr"/>
              <a:p>
                <a:pPr algn="ctr">
                  <a:defRPr/>
                </a:pPr>
                <a:endParaRPr lang="en-US" altLang="ko-KR"/>
              </a:p>
            </p:txBody>
          </p:sp>
          <p:sp>
            <p:nvSpPr>
              <p:cNvPr id="467" name="Google Shape;467;p23"/>
              <p:cNvSpPr/>
              <p:nvPr/>
            </p:nvSpPr>
            <p:spPr>
              <a:xfrm>
                <a:off x="4291600" y="2256125"/>
                <a:ext cx="153600" cy="157725"/>
              </a:xfrm>
              <a:custGeom>
                <a:avLst/>
                <a:gdLst/>
                <a:rect l="l" t="t" r="r" b="b"/>
                <a:pathLst>
                  <a:path w="6144" h="6309" extrusionOk="0">
                    <a:moveTo>
                      <a:pt x="0" y="0"/>
                    </a:moveTo>
                    <a:lnTo>
                      <a:pt x="5412" y="0"/>
                    </a:lnTo>
                    <a:lnTo>
                      <a:pt x="6144" y="6309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="ctr"/>
              <a:p>
                <a:pPr algn="ctr">
                  <a:defRPr/>
                </a:pPr>
                <a:endParaRPr lang="en-US" altLang="ko-KR"/>
              </a:p>
            </p:txBody>
          </p:sp>
        </p:grpSp>
        <p:sp>
          <p:nvSpPr>
            <p:cNvPr id="468" name="Google Shape;468;p23"/>
            <p:cNvSpPr/>
            <p:nvPr/>
          </p:nvSpPr>
          <p:spPr>
            <a:xfrm>
              <a:off x="4471350" y="3039350"/>
              <a:ext cx="242550" cy="236700"/>
            </a:xfrm>
            <a:custGeom>
              <a:avLst/>
              <a:gdLst/>
              <a:rect l="l" t="t" r="r" b="b"/>
              <a:pathLst>
                <a:path w="9702" h="9468" extrusionOk="0">
                  <a:moveTo>
                    <a:pt x="350" y="0"/>
                  </a:moveTo>
                  <a:lnTo>
                    <a:pt x="9702" y="117"/>
                  </a:lnTo>
                  <a:lnTo>
                    <a:pt x="9702" y="9235"/>
                  </a:lnTo>
                  <a:lnTo>
                    <a:pt x="0" y="9468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="ctr"/>
            <a:p>
              <a:pPr algn="ctr">
                <a:defRPr/>
              </a:pPr>
              <a:endParaRPr lang="en-US" altLang="ko-KR"/>
            </a:p>
          </p:txBody>
        </p:sp>
        <p:sp>
          <p:nvSpPr>
            <p:cNvPr id="469" name="Google Shape;469;p23"/>
            <p:cNvSpPr/>
            <p:nvPr/>
          </p:nvSpPr>
          <p:spPr>
            <a:xfrm>
              <a:off x="4571963" y="3050175"/>
              <a:ext cx="136075" cy="153175"/>
            </a:xfrm>
            <a:custGeom>
              <a:avLst/>
              <a:gdLst/>
              <a:rect l="l" t="t" r="r" b="b"/>
              <a:pathLst>
                <a:path w="5443" h="6127" extrusionOk="0">
                  <a:moveTo>
                    <a:pt x="0" y="0"/>
                  </a:moveTo>
                  <a:lnTo>
                    <a:pt x="5443" y="633"/>
                  </a:lnTo>
                  <a:lnTo>
                    <a:pt x="5326" y="6127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="ctr"/>
            <a:p>
              <a:pPr algn="ctr">
                <a:defRPr/>
              </a:pPr>
              <a:endParaRPr lang="en-US" altLang="ko-KR"/>
            </a:p>
          </p:txBody>
        </p:sp>
      </p:grpSp>
      <p:grpSp>
        <p:nvGrpSpPr>
          <p:cNvPr id="470" name="Google Shape;470;p23"/>
          <p:cNvGrpSpPr/>
          <p:nvPr/>
        </p:nvGrpSpPr>
        <p:grpSpPr>
          <a:xfrm rot="0">
            <a:off x="6030000" y="3467675"/>
            <a:ext cx="165300" cy="385363"/>
            <a:chOff x="6030000" y="3467675"/>
            <a:chExt cx="165300" cy="385363"/>
          </a:xfrm>
        </p:grpSpPr>
        <p:grpSp>
          <p:nvGrpSpPr>
            <p:cNvPr id="471" name="Google Shape;471;p23"/>
            <p:cNvGrpSpPr/>
            <p:nvPr/>
          </p:nvGrpSpPr>
          <p:grpSpPr>
            <a:xfrm rot="0">
              <a:off x="6030000" y="3584663"/>
              <a:ext cx="165300" cy="268375"/>
              <a:chOff x="6007800" y="3606400"/>
              <a:chExt cx="165300" cy="268375"/>
            </a:xfrm>
          </p:grpSpPr>
          <p:sp>
            <p:nvSpPr>
              <p:cNvPr id="472" name="Google Shape;472;p23"/>
              <p:cNvSpPr/>
              <p:nvPr/>
            </p:nvSpPr>
            <p:spPr>
              <a:xfrm>
                <a:off x="6052650" y="3625326"/>
                <a:ext cx="75600" cy="230694"/>
              </a:xfrm>
              <a:custGeom>
                <a:avLst/>
                <a:gdLst/>
                <a:rect l="l" t="t" r="r" b="b"/>
                <a:pathLst>
                  <a:path w="1130" h="5647" extrusionOk="0">
                    <a:moveTo>
                      <a:pt x="0" y="0"/>
                    </a:moveTo>
                    <a:lnTo>
                      <a:pt x="0" y="5647"/>
                    </a:lnTo>
                    <a:lnTo>
                      <a:pt x="1130" y="5647"/>
                    </a:lnTo>
                    <a:lnTo>
                      <a:pt x="1130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38100" cap="flat" cmpd="sng">
                <a:solidFill>
                  <a:schemeClr val="accent4"/>
                </a:solidFill>
                <a:prstDash val="solid"/>
                <a:round/>
                <a:headEnd w="sm" len="sm"/>
                <a:tailEnd w="sm" len="sm"/>
              </a:ln>
            </p:spPr>
            <p:txBody>
              <a:bodyPr wrap="square" lIns="91424" tIns="91424" rIns="91424" bIns="91424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473" name="Google Shape;473;p23"/>
              <p:cNvSpPr/>
              <p:nvPr/>
            </p:nvSpPr>
            <p:spPr>
              <a:xfrm rot="5400000">
                <a:off x="6072450" y="3774125"/>
                <a:ext cx="36000" cy="165300"/>
              </a:xfrm>
              <a:prstGeom prst="roundRect">
                <a:avLst>
                  <a:gd name="adj" fmla="val 50000"/>
                </a:avLst>
              </a:prstGeom>
              <a:solidFill>
                <a:schemeClr val="accent4"/>
              </a:solidFill>
              <a:ln>
                <a:noFill/>
              </a:ln>
            </p:spPr>
            <p:txBody>
              <a:bodyPr wrap="square" lIns="91424" tIns="91424" rIns="91424" bIns="91424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/>
              </a:p>
            </p:txBody>
          </p:sp>
          <p:sp>
            <p:nvSpPr>
              <p:cNvPr id="474" name="Google Shape;474;p23"/>
              <p:cNvSpPr/>
              <p:nvPr/>
            </p:nvSpPr>
            <p:spPr>
              <a:xfrm rot="5400000">
                <a:off x="6051600" y="3562600"/>
                <a:ext cx="38100" cy="125700"/>
              </a:xfrm>
              <a:prstGeom prst="roundRect">
                <a:avLst>
                  <a:gd name="adj" fmla="val 50000"/>
                </a:avLst>
              </a:prstGeom>
              <a:solidFill>
                <a:schemeClr val="accent4"/>
              </a:solidFill>
              <a:ln>
                <a:noFill/>
              </a:ln>
            </p:spPr>
            <p:txBody>
              <a:bodyPr wrap="square" lIns="91424" tIns="91424" rIns="91424" bIns="91424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/>
              </a:p>
            </p:txBody>
          </p:sp>
        </p:grpSp>
        <p:sp>
          <p:nvSpPr>
            <p:cNvPr id="475" name="Google Shape;475;p23"/>
            <p:cNvSpPr/>
            <p:nvPr/>
          </p:nvSpPr>
          <p:spPr>
            <a:xfrm>
              <a:off x="6076350" y="3467675"/>
              <a:ext cx="72600" cy="72600"/>
            </a:xfrm>
            <a:prstGeom prst="rect">
              <a:avLst/>
            </a:prstGeom>
            <a:solidFill>
              <a:schemeClr val="accent2"/>
            </a:solidFill>
            <a:ln w="28575" cap="flat" cmpd="sng">
              <a:solidFill>
                <a:schemeClr val="accent4"/>
              </a:solidFill>
              <a:prstDash val="solid"/>
              <a:round/>
              <a:headEnd w="sm" len="sm"/>
              <a:tailEnd w="sm" len="sm"/>
            </a:ln>
          </p:spPr>
          <p:txBody>
            <a:bodyPr wrap="square" lIns="91424" tIns="91424" rIns="91424" bIns="91424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</p:grpSp>
      <p:pic>
        <p:nvPicPr>
          <p:cNvPr id="476" name="Google Shape;476;p23"/>
          <p:cNvPicPr/>
          <p:nvPr/>
        </p:nvPicPr>
        <p:blipFill rotWithShape="1">
          <a:blip r:embed="rId3">
            <a:alphaModFix/>
          </a:blip>
          <a:stretch>
            <a:fillRect/>
          </a:stretch>
        </p:blipFill>
        <p:spPr>
          <a:xfrm>
            <a:off x="2607936" y="1546725"/>
            <a:ext cx="3928125" cy="261613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12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" name="Google Shape;481;p24"/>
          <p:cNvSpPr txBox="1">
            <a:spLocks noGrp="1"/>
          </p:cNvSpPr>
          <p:nvPr>
            <p:ph type="title" idx="0"/>
          </p:nvPr>
        </p:nvSpPr>
        <p:spPr>
          <a:xfrm>
            <a:off x="457200" y="411475"/>
            <a:ext cx="8229600" cy="398700"/>
          </a:xfrm>
          <a:prstGeom prst="rect">
            <a:avLst/>
          </a:prstGeom>
        </p:spPr>
        <p:txBody>
          <a:bodyPr wrap="square" lIns="91424" tIns="91424" rIns="91424" bIns="91424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"/>
              <a:t>구현 영상</a:t>
            </a:r>
            <a:endParaRPr/>
          </a:p>
        </p:txBody>
      </p:sp>
      <p:pic>
        <p:nvPicPr>
          <p:cNvPr id="484" name="KakaoTalk_20240712_172701449.mp4">
            <a:hlinkClick r:id="" action="ppaction://media"/>
          </p:cNvPr>
          <p:cNvPicPr>
            <a:picLocks noRot="1"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 rotWithShape="1">
          <a:blip r:embed="rId5"/>
          <a:stretch>
            <a:fillRect/>
          </a:stretch>
        </p:blipFill>
        <p:spPr>
          <a:xfrm>
            <a:off x="1590988" y="1339779"/>
            <a:ext cx="5962023" cy="335363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8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26834" fill="hold"/>
                                        <p:tgtEl>
                                          <p:spTgt spid="48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84"/>
                  </p:tgtEl>
                </p:cond>
              </p:nextCondLst>
            </p:seq>
            <p:video>
              <p:cMediaNode vol="50000">
                <p:cTn id="13" fill="hold" display="0">
                  <p:stCondLst>
                    <p:cond delay="indefinite"/>
                  </p:stCondLst>
                </p:cTn>
                <p:tgtEl>
                  <p:spTgt spid="484"/>
                </p:tgtEl>
              </p:cMediaNode>
            </p:video>
          </p:childTnLst>
        </p:cTn>
      </p:par>
    </p:tnLst>
  </p:timing>
</p:sld>
</file>

<file path=ppt/slides/slide13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7" name="Google Shape;487;p25"/>
          <p:cNvSpPr/>
          <p:nvPr/>
        </p:nvSpPr>
        <p:spPr>
          <a:xfrm rot="4824029" flipH="1">
            <a:off x="2404013" y="1847504"/>
            <a:ext cx="1306693" cy="901241"/>
          </a:xfrm>
          <a:custGeom>
            <a:avLst/>
            <a:gdLst/>
            <a:rect l="l" t="t" r="r" b="b"/>
            <a:pathLst>
              <a:path w="31986" h="8939" extrusionOk="0">
                <a:moveTo>
                  <a:pt x="288" y="1"/>
                </a:moveTo>
                <a:cubicBezTo>
                  <a:pt x="0" y="1"/>
                  <a:pt x="0" y="432"/>
                  <a:pt x="288" y="444"/>
                </a:cubicBezTo>
                <a:cubicBezTo>
                  <a:pt x="2446" y="492"/>
                  <a:pt x="4592" y="960"/>
                  <a:pt x="6666" y="1571"/>
                </a:cubicBezTo>
                <a:cubicBezTo>
                  <a:pt x="8680" y="2195"/>
                  <a:pt x="10658" y="2914"/>
                  <a:pt x="12588" y="3753"/>
                </a:cubicBezTo>
                <a:cubicBezTo>
                  <a:pt x="14554" y="4568"/>
                  <a:pt x="16509" y="5432"/>
                  <a:pt x="18487" y="6223"/>
                </a:cubicBezTo>
                <a:cubicBezTo>
                  <a:pt x="20477" y="7026"/>
                  <a:pt x="22515" y="7697"/>
                  <a:pt x="24613" y="8225"/>
                </a:cubicBezTo>
                <a:cubicBezTo>
                  <a:pt x="26503" y="8697"/>
                  <a:pt x="28453" y="8938"/>
                  <a:pt x="30418" y="8938"/>
                </a:cubicBezTo>
                <a:cubicBezTo>
                  <a:pt x="30597" y="8938"/>
                  <a:pt x="30776" y="8936"/>
                  <a:pt x="30955" y="8932"/>
                </a:cubicBezTo>
                <a:cubicBezTo>
                  <a:pt x="31219" y="8932"/>
                  <a:pt x="31482" y="8908"/>
                  <a:pt x="31746" y="8896"/>
                </a:cubicBezTo>
                <a:cubicBezTo>
                  <a:pt x="31982" y="8873"/>
                  <a:pt x="31986" y="8512"/>
                  <a:pt x="31757" y="8512"/>
                </a:cubicBezTo>
                <a:cubicBezTo>
                  <a:pt x="31754" y="8512"/>
                  <a:pt x="31750" y="8512"/>
                  <a:pt x="31746" y="8513"/>
                </a:cubicBezTo>
                <a:cubicBezTo>
                  <a:pt x="31276" y="8542"/>
                  <a:pt x="30806" y="8556"/>
                  <a:pt x="30337" y="8556"/>
                </a:cubicBezTo>
                <a:cubicBezTo>
                  <a:pt x="28663" y="8556"/>
                  <a:pt x="26997" y="8372"/>
                  <a:pt x="25368" y="7997"/>
                </a:cubicBezTo>
                <a:cubicBezTo>
                  <a:pt x="23270" y="7518"/>
                  <a:pt x="21220" y="6882"/>
                  <a:pt x="19218" y="6079"/>
                </a:cubicBezTo>
                <a:cubicBezTo>
                  <a:pt x="17228" y="5312"/>
                  <a:pt x="15286" y="4437"/>
                  <a:pt x="13320" y="3609"/>
                </a:cubicBezTo>
                <a:cubicBezTo>
                  <a:pt x="11377" y="2782"/>
                  <a:pt x="9423" y="1991"/>
                  <a:pt x="7421" y="1355"/>
                </a:cubicBezTo>
                <a:cubicBezTo>
                  <a:pt x="5371" y="708"/>
                  <a:pt x="3261" y="205"/>
                  <a:pt x="1115" y="49"/>
                </a:cubicBezTo>
                <a:cubicBezTo>
                  <a:pt x="839" y="25"/>
                  <a:pt x="564" y="13"/>
                  <a:pt x="288" y="1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wrap="square" lIns="91424" tIns="91424" rIns="91424" bIns="91424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  <a:defRPr/>
            </a:pPr>
            <a:endParaRPr/>
          </a:p>
        </p:txBody>
      </p:sp>
      <p:sp>
        <p:nvSpPr>
          <p:cNvPr id="488" name="Google Shape;488;p25"/>
          <p:cNvSpPr/>
          <p:nvPr/>
        </p:nvSpPr>
        <p:spPr>
          <a:xfrm rot="6482688">
            <a:off x="3661735" y="1901575"/>
            <a:ext cx="1704396" cy="1520999"/>
          </a:xfrm>
          <a:custGeom>
            <a:avLst/>
            <a:gdLst/>
            <a:rect l="l" t="t" r="r" b="b"/>
            <a:pathLst>
              <a:path w="25355" h="12523" extrusionOk="0">
                <a:moveTo>
                  <a:pt x="300" y="1"/>
                </a:moveTo>
                <a:cubicBezTo>
                  <a:pt x="141" y="1"/>
                  <a:pt x="1" y="203"/>
                  <a:pt x="149" y="334"/>
                </a:cubicBezTo>
                <a:lnTo>
                  <a:pt x="149" y="346"/>
                </a:lnTo>
                <a:cubicBezTo>
                  <a:pt x="1492" y="1509"/>
                  <a:pt x="2955" y="2516"/>
                  <a:pt x="4525" y="3367"/>
                </a:cubicBezTo>
                <a:cubicBezTo>
                  <a:pt x="6096" y="4206"/>
                  <a:pt x="7714" y="4949"/>
                  <a:pt x="9381" y="5585"/>
                </a:cubicBezTo>
                <a:cubicBezTo>
                  <a:pt x="11059" y="6244"/>
                  <a:pt x="12761" y="6832"/>
                  <a:pt x="14452" y="7431"/>
                </a:cubicBezTo>
                <a:cubicBezTo>
                  <a:pt x="16154" y="8030"/>
                  <a:pt x="17857" y="8642"/>
                  <a:pt x="19523" y="9337"/>
                </a:cubicBezTo>
                <a:cubicBezTo>
                  <a:pt x="20350" y="9685"/>
                  <a:pt x="21165" y="10045"/>
                  <a:pt x="21969" y="10440"/>
                </a:cubicBezTo>
                <a:cubicBezTo>
                  <a:pt x="22832" y="10872"/>
                  <a:pt x="23671" y="11339"/>
                  <a:pt x="24402" y="11963"/>
                </a:cubicBezTo>
                <a:cubicBezTo>
                  <a:pt x="24582" y="12119"/>
                  <a:pt x="24750" y="12286"/>
                  <a:pt x="24918" y="12454"/>
                </a:cubicBezTo>
                <a:cubicBezTo>
                  <a:pt x="24960" y="12502"/>
                  <a:pt x="25010" y="12522"/>
                  <a:pt x="25058" y="12522"/>
                </a:cubicBezTo>
                <a:cubicBezTo>
                  <a:pt x="25213" y="12522"/>
                  <a:pt x="25355" y="12313"/>
                  <a:pt x="25218" y="12167"/>
                </a:cubicBezTo>
                <a:cubicBezTo>
                  <a:pt x="24534" y="11471"/>
                  <a:pt x="23755" y="10884"/>
                  <a:pt x="22892" y="10440"/>
                </a:cubicBezTo>
                <a:cubicBezTo>
                  <a:pt x="22089" y="9997"/>
                  <a:pt x="21249" y="9613"/>
                  <a:pt x="20398" y="9241"/>
                </a:cubicBezTo>
                <a:cubicBezTo>
                  <a:pt x="18744" y="8522"/>
                  <a:pt x="17041" y="7899"/>
                  <a:pt x="15339" y="7299"/>
                </a:cubicBezTo>
                <a:cubicBezTo>
                  <a:pt x="13637" y="6700"/>
                  <a:pt x="11934" y="6112"/>
                  <a:pt x="10244" y="5477"/>
                </a:cubicBezTo>
                <a:cubicBezTo>
                  <a:pt x="8577" y="4865"/>
                  <a:pt x="6947" y="4158"/>
                  <a:pt x="5364" y="3355"/>
                </a:cubicBezTo>
                <a:cubicBezTo>
                  <a:pt x="3794" y="2564"/>
                  <a:pt x="2307" y="1604"/>
                  <a:pt x="941" y="490"/>
                </a:cubicBezTo>
                <a:cubicBezTo>
                  <a:pt x="773" y="346"/>
                  <a:pt x="605" y="202"/>
                  <a:pt x="437" y="58"/>
                </a:cubicBezTo>
                <a:cubicBezTo>
                  <a:pt x="394" y="18"/>
                  <a:pt x="346" y="1"/>
                  <a:pt x="300" y="1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wrap="square" lIns="91424" tIns="91424" rIns="91424" bIns="91424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  <a:defRPr/>
            </a:pPr>
            <a:endParaRPr sz="2600"/>
          </a:p>
        </p:txBody>
      </p:sp>
      <p:sp>
        <p:nvSpPr>
          <p:cNvPr id="489" name="Google Shape;489;p25"/>
          <p:cNvSpPr txBox="1">
            <a:spLocks noGrp="1"/>
          </p:cNvSpPr>
          <p:nvPr>
            <p:ph type="title" idx="0"/>
          </p:nvPr>
        </p:nvSpPr>
        <p:spPr>
          <a:xfrm>
            <a:off x="457200" y="411475"/>
            <a:ext cx="8229600" cy="398700"/>
          </a:xfrm>
          <a:prstGeom prst="rect">
            <a:avLst/>
          </a:prstGeom>
        </p:spPr>
        <p:txBody>
          <a:bodyPr wrap="square" lIns="91424" tIns="91424" rIns="91424" bIns="91424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"/>
              <a:t>기능 설명</a:t>
            </a:r>
            <a:endParaRPr/>
          </a:p>
        </p:txBody>
      </p:sp>
      <p:grpSp>
        <p:nvGrpSpPr>
          <p:cNvPr id="490" name="Google Shape;490;p25"/>
          <p:cNvGrpSpPr/>
          <p:nvPr/>
        </p:nvGrpSpPr>
        <p:grpSpPr>
          <a:xfrm rot="10800000">
            <a:off x="2375323" y="916747"/>
            <a:ext cx="512634" cy="1222751"/>
            <a:chOff x="3102245" y="1860317"/>
            <a:chExt cx="301407" cy="718884"/>
          </a:xfrm>
        </p:grpSpPr>
        <p:sp>
          <p:nvSpPr>
            <p:cNvPr id="491" name="Google Shape;491;p25"/>
            <p:cNvSpPr/>
            <p:nvPr/>
          </p:nvSpPr>
          <p:spPr>
            <a:xfrm>
              <a:off x="3104068" y="1860317"/>
              <a:ext cx="299585" cy="710431"/>
            </a:xfrm>
            <a:custGeom>
              <a:avLst/>
              <a:gdLst/>
              <a:rect l="l" t="t" r="r" b="b"/>
              <a:pathLst>
                <a:path w="4283" h="10157" extrusionOk="0">
                  <a:moveTo>
                    <a:pt x="2044" y="1"/>
                  </a:moveTo>
                  <a:cubicBezTo>
                    <a:pt x="922" y="1"/>
                    <a:pt x="11" y="919"/>
                    <a:pt x="33" y="2043"/>
                  </a:cubicBezTo>
                  <a:lnTo>
                    <a:pt x="33" y="8071"/>
                  </a:lnTo>
                  <a:cubicBezTo>
                    <a:pt x="0" y="9213"/>
                    <a:pt x="922" y="10157"/>
                    <a:pt x="2064" y="10157"/>
                  </a:cubicBezTo>
                  <a:lnTo>
                    <a:pt x="2141" y="10157"/>
                  </a:lnTo>
                  <a:cubicBezTo>
                    <a:pt x="3294" y="10157"/>
                    <a:pt x="4282" y="9224"/>
                    <a:pt x="4282" y="8071"/>
                  </a:cubicBezTo>
                  <a:lnTo>
                    <a:pt x="4282" y="2043"/>
                  </a:lnTo>
                  <a:cubicBezTo>
                    <a:pt x="4282" y="890"/>
                    <a:pt x="3294" y="1"/>
                    <a:pt x="2141" y="1"/>
                  </a:cubicBezTo>
                  <a:lnTo>
                    <a:pt x="2064" y="1"/>
                  </a:lnTo>
                  <a:cubicBezTo>
                    <a:pt x="2058" y="1"/>
                    <a:pt x="2051" y="1"/>
                    <a:pt x="2044" y="1"/>
                  </a:cubicBezTo>
                  <a:close/>
                </a:path>
              </a:pathLst>
            </a:custGeom>
            <a:solidFill>
              <a:srgbClr val="e3a81a"/>
            </a:solidFill>
            <a:ln>
              <a:noFill/>
            </a:ln>
          </p:spPr>
          <p:txBody>
            <a:bodyPr wrap="square" lIns="91424" tIns="91424" rIns="91424" bIns="91424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492" name="Google Shape;492;p25"/>
            <p:cNvSpPr/>
            <p:nvPr/>
          </p:nvSpPr>
          <p:spPr>
            <a:xfrm>
              <a:off x="3102245" y="1867726"/>
              <a:ext cx="300850" cy="711475"/>
            </a:xfrm>
            <a:custGeom>
              <a:avLst/>
              <a:gdLst/>
              <a:rect l="l" t="t" r="r" b="b"/>
              <a:pathLst>
                <a:path w="12034" h="28459" extrusionOk="0">
                  <a:moveTo>
                    <a:pt x="2974" y="729"/>
                  </a:moveTo>
                  <a:cubicBezTo>
                    <a:pt x="4556" y="-198"/>
                    <a:pt x="8435" y="-287"/>
                    <a:pt x="9927" y="729"/>
                  </a:cubicBezTo>
                  <a:cubicBezTo>
                    <a:pt x="11419" y="1745"/>
                    <a:pt x="11721" y="2920"/>
                    <a:pt x="11927" y="6825"/>
                  </a:cubicBezTo>
                  <a:cubicBezTo>
                    <a:pt x="12133" y="10730"/>
                    <a:pt x="12118" y="20557"/>
                    <a:pt x="11165" y="24161"/>
                  </a:cubicBezTo>
                  <a:cubicBezTo>
                    <a:pt x="10213" y="27765"/>
                    <a:pt x="7974" y="28368"/>
                    <a:pt x="6212" y="28447"/>
                  </a:cubicBezTo>
                  <a:cubicBezTo>
                    <a:pt x="4450" y="28526"/>
                    <a:pt x="1555" y="28330"/>
                    <a:pt x="592" y="24637"/>
                  </a:cubicBezTo>
                  <a:cubicBezTo>
                    <a:pt x="-371" y="20944"/>
                    <a:pt x="39" y="10275"/>
                    <a:pt x="436" y="6290"/>
                  </a:cubicBezTo>
                  <a:cubicBezTo>
                    <a:pt x="833" y="2305"/>
                    <a:pt x="1392" y="1656"/>
                    <a:pt x="2974" y="729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2"/>
              </a:solidFill>
              <a:prstDash val="solid"/>
              <a:round/>
              <a:headEnd w="med" len="med"/>
              <a:tailEnd w="med" len="med"/>
            </a:ln>
          </p:spPr>
          <p:txBody>
            <a:bodyPr anchor="ctr"/>
            <a:p>
              <a:pPr algn="ctr">
                <a:defRPr/>
              </a:pPr>
              <a:endParaRPr lang="en-US" altLang="ko-KR"/>
            </a:p>
          </p:txBody>
        </p:sp>
        <p:sp>
          <p:nvSpPr>
            <p:cNvPr id="493" name="Google Shape;493;p25"/>
            <p:cNvSpPr/>
            <p:nvPr/>
          </p:nvSpPr>
          <p:spPr>
            <a:xfrm>
              <a:off x="3174714" y="2161357"/>
              <a:ext cx="119121" cy="101910"/>
            </a:xfrm>
            <a:custGeom>
              <a:avLst/>
              <a:gdLst/>
              <a:rect l="l" t="t" r="r" b="b"/>
              <a:pathLst>
                <a:path w="1703" h="1457" extrusionOk="0">
                  <a:moveTo>
                    <a:pt x="966" y="1"/>
                  </a:moveTo>
                  <a:cubicBezTo>
                    <a:pt x="319" y="1"/>
                    <a:pt x="0" y="780"/>
                    <a:pt x="461" y="1241"/>
                  </a:cubicBezTo>
                  <a:cubicBezTo>
                    <a:pt x="607" y="1390"/>
                    <a:pt x="787" y="1457"/>
                    <a:pt x="966" y="1457"/>
                  </a:cubicBezTo>
                  <a:cubicBezTo>
                    <a:pt x="1339" y="1457"/>
                    <a:pt x="1702" y="1164"/>
                    <a:pt x="1702" y="725"/>
                  </a:cubicBezTo>
                  <a:cubicBezTo>
                    <a:pt x="1702" y="330"/>
                    <a:pt x="1373" y="1"/>
                    <a:pt x="966" y="1"/>
                  </a:cubicBezTo>
                  <a:close/>
                </a:path>
              </a:pathLst>
            </a:custGeom>
            <a:solidFill>
              <a:srgbClr val="ffce56"/>
            </a:solidFill>
            <a:ln>
              <a:noFill/>
            </a:ln>
          </p:spPr>
          <p:txBody>
            <a:bodyPr wrap="square" lIns="91424" tIns="91424" rIns="91424" bIns="91424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494" name="Google Shape;494;p25"/>
            <p:cNvSpPr/>
            <p:nvPr/>
          </p:nvSpPr>
          <p:spPr>
            <a:xfrm>
              <a:off x="3174714" y="2006482"/>
              <a:ext cx="119121" cy="101910"/>
            </a:xfrm>
            <a:custGeom>
              <a:avLst/>
              <a:gdLst/>
              <a:rect l="l" t="t" r="r" b="b"/>
              <a:pathLst>
                <a:path w="1703" h="1457" extrusionOk="0">
                  <a:moveTo>
                    <a:pt x="966" y="1"/>
                  </a:moveTo>
                  <a:cubicBezTo>
                    <a:pt x="319" y="1"/>
                    <a:pt x="0" y="780"/>
                    <a:pt x="461" y="1241"/>
                  </a:cubicBezTo>
                  <a:cubicBezTo>
                    <a:pt x="607" y="1390"/>
                    <a:pt x="787" y="1457"/>
                    <a:pt x="966" y="1457"/>
                  </a:cubicBezTo>
                  <a:cubicBezTo>
                    <a:pt x="1339" y="1457"/>
                    <a:pt x="1702" y="1164"/>
                    <a:pt x="1702" y="725"/>
                  </a:cubicBezTo>
                  <a:cubicBezTo>
                    <a:pt x="1702" y="330"/>
                    <a:pt x="1373" y="1"/>
                    <a:pt x="96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wrap="square" lIns="91424" tIns="91424" rIns="91424" bIns="91424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495" name="Google Shape;495;p25"/>
            <p:cNvSpPr/>
            <p:nvPr/>
          </p:nvSpPr>
          <p:spPr>
            <a:xfrm>
              <a:off x="3193114" y="2344432"/>
              <a:ext cx="119121" cy="101910"/>
            </a:xfrm>
            <a:custGeom>
              <a:avLst/>
              <a:gdLst/>
              <a:rect l="l" t="t" r="r" b="b"/>
              <a:pathLst>
                <a:path w="1703" h="1457" extrusionOk="0">
                  <a:moveTo>
                    <a:pt x="966" y="1"/>
                  </a:moveTo>
                  <a:cubicBezTo>
                    <a:pt x="319" y="1"/>
                    <a:pt x="0" y="780"/>
                    <a:pt x="461" y="1241"/>
                  </a:cubicBezTo>
                  <a:cubicBezTo>
                    <a:pt x="607" y="1390"/>
                    <a:pt x="787" y="1457"/>
                    <a:pt x="966" y="1457"/>
                  </a:cubicBezTo>
                  <a:cubicBezTo>
                    <a:pt x="1339" y="1457"/>
                    <a:pt x="1702" y="1164"/>
                    <a:pt x="1702" y="725"/>
                  </a:cubicBezTo>
                  <a:cubicBezTo>
                    <a:pt x="1702" y="330"/>
                    <a:pt x="1373" y="1"/>
                    <a:pt x="96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wrap="square" lIns="91424" tIns="91424" rIns="91424" bIns="91424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496" name="Google Shape;496;p25"/>
            <p:cNvSpPr/>
            <p:nvPr/>
          </p:nvSpPr>
          <p:spPr>
            <a:xfrm>
              <a:off x="3186619" y="2157409"/>
              <a:ext cx="117525" cy="116275"/>
            </a:xfrm>
            <a:custGeom>
              <a:avLst/>
              <a:gdLst/>
              <a:rect l="l" t="t" r="r" b="b"/>
              <a:pathLst>
                <a:path w="4701" h="4651" extrusionOk="0">
                  <a:moveTo>
                    <a:pt x="2815" y="42"/>
                  </a:moveTo>
                  <a:cubicBezTo>
                    <a:pt x="3416" y="160"/>
                    <a:pt x="4156" y="559"/>
                    <a:pt x="4439" y="1125"/>
                  </a:cubicBezTo>
                  <a:cubicBezTo>
                    <a:pt x="4722" y="1691"/>
                    <a:pt x="4817" y="2853"/>
                    <a:pt x="4513" y="3440"/>
                  </a:cubicBezTo>
                  <a:cubicBezTo>
                    <a:pt x="4210" y="4027"/>
                    <a:pt x="3279" y="4585"/>
                    <a:pt x="2618" y="4646"/>
                  </a:cubicBezTo>
                  <a:cubicBezTo>
                    <a:pt x="1958" y="4708"/>
                    <a:pt x="985" y="4215"/>
                    <a:pt x="550" y="3809"/>
                  </a:cubicBezTo>
                  <a:cubicBezTo>
                    <a:pt x="115" y="3403"/>
                    <a:pt x="-39" y="2774"/>
                    <a:pt x="8" y="2209"/>
                  </a:cubicBezTo>
                  <a:cubicBezTo>
                    <a:pt x="56" y="1644"/>
                    <a:pt x="367" y="780"/>
                    <a:pt x="835" y="419"/>
                  </a:cubicBezTo>
                  <a:cubicBezTo>
                    <a:pt x="1303" y="58"/>
                    <a:pt x="2214" y="-76"/>
                    <a:pt x="2815" y="42"/>
                  </a:cubicBezTo>
                  <a:close/>
                </a:path>
              </a:pathLst>
            </a:custGeom>
            <a:solidFill>
              <a:srgbClr val="f3f3f3"/>
            </a:solidFill>
            <a:ln w="28575" cap="flat" cmpd="sng">
              <a:solidFill>
                <a:schemeClr val="dk2"/>
              </a:solidFill>
              <a:prstDash val="solid"/>
              <a:round/>
              <a:headEnd w="med" len="med"/>
              <a:tailEnd w="med" len="med"/>
            </a:ln>
          </p:spPr>
          <p:txBody>
            <a:bodyPr anchor="ctr"/>
            <a:p>
              <a:pPr algn="ctr">
                <a:defRPr/>
              </a:pPr>
              <a:endParaRPr lang="en-US" altLang="ko-KR"/>
            </a:p>
          </p:txBody>
        </p:sp>
        <p:sp>
          <p:nvSpPr>
            <p:cNvPr id="497" name="Google Shape;497;p25"/>
            <p:cNvSpPr/>
            <p:nvPr/>
          </p:nvSpPr>
          <p:spPr>
            <a:xfrm>
              <a:off x="3186631" y="1999309"/>
              <a:ext cx="117525" cy="116275"/>
            </a:xfrm>
            <a:custGeom>
              <a:avLst/>
              <a:gdLst/>
              <a:rect l="l" t="t" r="r" b="b"/>
              <a:pathLst>
                <a:path w="4701" h="4651" extrusionOk="0">
                  <a:moveTo>
                    <a:pt x="2815" y="42"/>
                  </a:moveTo>
                  <a:cubicBezTo>
                    <a:pt x="3416" y="160"/>
                    <a:pt x="4156" y="559"/>
                    <a:pt x="4439" y="1125"/>
                  </a:cubicBezTo>
                  <a:cubicBezTo>
                    <a:pt x="4722" y="1691"/>
                    <a:pt x="4817" y="2853"/>
                    <a:pt x="4513" y="3440"/>
                  </a:cubicBezTo>
                  <a:cubicBezTo>
                    <a:pt x="4210" y="4027"/>
                    <a:pt x="3279" y="4585"/>
                    <a:pt x="2618" y="4646"/>
                  </a:cubicBezTo>
                  <a:cubicBezTo>
                    <a:pt x="1958" y="4708"/>
                    <a:pt x="985" y="4215"/>
                    <a:pt x="550" y="3809"/>
                  </a:cubicBezTo>
                  <a:cubicBezTo>
                    <a:pt x="115" y="3403"/>
                    <a:pt x="-39" y="2774"/>
                    <a:pt x="8" y="2209"/>
                  </a:cubicBezTo>
                  <a:cubicBezTo>
                    <a:pt x="56" y="1644"/>
                    <a:pt x="367" y="780"/>
                    <a:pt x="835" y="419"/>
                  </a:cubicBezTo>
                  <a:cubicBezTo>
                    <a:pt x="1303" y="58"/>
                    <a:pt x="2214" y="-76"/>
                    <a:pt x="2815" y="42"/>
                  </a:cubicBezTo>
                  <a:close/>
                </a:path>
              </a:pathLst>
            </a:custGeom>
            <a:solidFill>
              <a:srgbClr val="efefef"/>
            </a:solidFill>
            <a:ln w="28575" cap="flat" cmpd="sng">
              <a:solidFill>
                <a:schemeClr val="dk2"/>
              </a:solidFill>
              <a:prstDash val="solid"/>
              <a:round/>
              <a:headEnd w="med" len="med"/>
              <a:tailEnd w="med" len="med"/>
            </a:ln>
          </p:spPr>
          <p:txBody>
            <a:bodyPr anchor="ctr"/>
            <a:p>
              <a:pPr algn="ctr">
                <a:defRPr/>
              </a:pPr>
              <a:endParaRPr lang="en-US" altLang="ko-KR"/>
            </a:p>
          </p:txBody>
        </p:sp>
        <p:sp>
          <p:nvSpPr>
            <p:cNvPr id="498" name="Google Shape;498;p25"/>
            <p:cNvSpPr/>
            <p:nvPr/>
          </p:nvSpPr>
          <p:spPr>
            <a:xfrm>
              <a:off x="3202344" y="2337259"/>
              <a:ext cx="117525" cy="116275"/>
            </a:xfrm>
            <a:custGeom>
              <a:avLst/>
              <a:gdLst/>
              <a:rect l="l" t="t" r="r" b="b"/>
              <a:pathLst>
                <a:path w="4701" h="4651" extrusionOk="0">
                  <a:moveTo>
                    <a:pt x="2815" y="42"/>
                  </a:moveTo>
                  <a:cubicBezTo>
                    <a:pt x="3416" y="160"/>
                    <a:pt x="4156" y="559"/>
                    <a:pt x="4439" y="1125"/>
                  </a:cubicBezTo>
                  <a:cubicBezTo>
                    <a:pt x="4722" y="1691"/>
                    <a:pt x="4817" y="2853"/>
                    <a:pt x="4513" y="3440"/>
                  </a:cubicBezTo>
                  <a:cubicBezTo>
                    <a:pt x="4210" y="4027"/>
                    <a:pt x="3279" y="4585"/>
                    <a:pt x="2618" y="4646"/>
                  </a:cubicBezTo>
                  <a:cubicBezTo>
                    <a:pt x="1958" y="4708"/>
                    <a:pt x="985" y="4215"/>
                    <a:pt x="550" y="3809"/>
                  </a:cubicBezTo>
                  <a:cubicBezTo>
                    <a:pt x="115" y="3403"/>
                    <a:pt x="-39" y="2774"/>
                    <a:pt x="8" y="2209"/>
                  </a:cubicBezTo>
                  <a:cubicBezTo>
                    <a:pt x="56" y="1644"/>
                    <a:pt x="367" y="780"/>
                    <a:pt x="835" y="419"/>
                  </a:cubicBezTo>
                  <a:cubicBezTo>
                    <a:pt x="1303" y="58"/>
                    <a:pt x="2214" y="-76"/>
                    <a:pt x="2815" y="42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2"/>
              </a:solidFill>
              <a:prstDash val="solid"/>
              <a:round/>
              <a:headEnd w="med" len="med"/>
              <a:tailEnd w="med" len="med"/>
            </a:ln>
          </p:spPr>
          <p:txBody>
            <a:bodyPr anchor="ctr"/>
            <a:p>
              <a:pPr algn="ctr">
                <a:defRPr/>
              </a:pPr>
              <a:endParaRPr lang="en-US" altLang="ko-KR"/>
            </a:p>
          </p:txBody>
        </p:sp>
      </p:grpSp>
      <p:grpSp>
        <p:nvGrpSpPr>
          <p:cNvPr id="499" name="Google Shape;499;p25"/>
          <p:cNvGrpSpPr/>
          <p:nvPr/>
        </p:nvGrpSpPr>
        <p:grpSpPr>
          <a:xfrm rot="10800000">
            <a:off x="5500988" y="1507098"/>
            <a:ext cx="516100" cy="1224763"/>
            <a:chOff x="3102245" y="1860317"/>
            <a:chExt cx="301407" cy="718884"/>
          </a:xfrm>
        </p:grpSpPr>
        <p:sp>
          <p:nvSpPr>
            <p:cNvPr id="500" name="Google Shape;500;p25"/>
            <p:cNvSpPr/>
            <p:nvPr/>
          </p:nvSpPr>
          <p:spPr>
            <a:xfrm>
              <a:off x="3104068" y="1860317"/>
              <a:ext cx="299585" cy="710431"/>
            </a:xfrm>
            <a:custGeom>
              <a:avLst/>
              <a:gdLst/>
              <a:rect l="l" t="t" r="r" b="b"/>
              <a:pathLst>
                <a:path w="4283" h="10157" extrusionOk="0">
                  <a:moveTo>
                    <a:pt x="2044" y="1"/>
                  </a:moveTo>
                  <a:cubicBezTo>
                    <a:pt x="922" y="1"/>
                    <a:pt x="11" y="919"/>
                    <a:pt x="33" y="2043"/>
                  </a:cubicBezTo>
                  <a:lnTo>
                    <a:pt x="33" y="8071"/>
                  </a:lnTo>
                  <a:cubicBezTo>
                    <a:pt x="0" y="9213"/>
                    <a:pt x="922" y="10157"/>
                    <a:pt x="2064" y="10157"/>
                  </a:cubicBezTo>
                  <a:lnTo>
                    <a:pt x="2141" y="10157"/>
                  </a:lnTo>
                  <a:cubicBezTo>
                    <a:pt x="3294" y="10157"/>
                    <a:pt x="4282" y="9224"/>
                    <a:pt x="4282" y="8071"/>
                  </a:cubicBezTo>
                  <a:lnTo>
                    <a:pt x="4282" y="2043"/>
                  </a:lnTo>
                  <a:cubicBezTo>
                    <a:pt x="4282" y="890"/>
                    <a:pt x="3294" y="1"/>
                    <a:pt x="2141" y="1"/>
                  </a:cubicBezTo>
                  <a:lnTo>
                    <a:pt x="2064" y="1"/>
                  </a:lnTo>
                  <a:cubicBezTo>
                    <a:pt x="2058" y="1"/>
                    <a:pt x="2051" y="1"/>
                    <a:pt x="2044" y="1"/>
                  </a:cubicBezTo>
                  <a:close/>
                </a:path>
              </a:pathLst>
            </a:custGeom>
            <a:solidFill>
              <a:srgbClr val="e3a81a"/>
            </a:solidFill>
            <a:ln>
              <a:noFill/>
            </a:ln>
          </p:spPr>
          <p:txBody>
            <a:bodyPr wrap="square" lIns="91424" tIns="91424" rIns="91424" bIns="91424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501" name="Google Shape;501;p25"/>
            <p:cNvSpPr/>
            <p:nvPr/>
          </p:nvSpPr>
          <p:spPr>
            <a:xfrm>
              <a:off x="3102245" y="1867726"/>
              <a:ext cx="300850" cy="711475"/>
            </a:xfrm>
            <a:custGeom>
              <a:avLst/>
              <a:gdLst/>
              <a:rect l="l" t="t" r="r" b="b"/>
              <a:pathLst>
                <a:path w="12034" h="28459" extrusionOk="0">
                  <a:moveTo>
                    <a:pt x="2974" y="729"/>
                  </a:moveTo>
                  <a:cubicBezTo>
                    <a:pt x="4556" y="-198"/>
                    <a:pt x="8435" y="-287"/>
                    <a:pt x="9927" y="729"/>
                  </a:cubicBezTo>
                  <a:cubicBezTo>
                    <a:pt x="11419" y="1745"/>
                    <a:pt x="11721" y="2920"/>
                    <a:pt x="11927" y="6825"/>
                  </a:cubicBezTo>
                  <a:cubicBezTo>
                    <a:pt x="12133" y="10730"/>
                    <a:pt x="12118" y="20557"/>
                    <a:pt x="11165" y="24161"/>
                  </a:cubicBezTo>
                  <a:cubicBezTo>
                    <a:pt x="10213" y="27765"/>
                    <a:pt x="7974" y="28368"/>
                    <a:pt x="6212" y="28447"/>
                  </a:cubicBezTo>
                  <a:cubicBezTo>
                    <a:pt x="4450" y="28526"/>
                    <a:pt x="1555" y="28330"/>
                    <a:pt x="592" y="24637"/>
                  </a:cubicBezTo>
                  <a:cubicBezTo>
                    <a:pt x="-371" y="20944"/>
                    <a:pt x="39" y="10275"/>
                    <a:pt x="436" y="6290"/>
                  </a:cubicBezTo>
                  <a:cubicBezTo>
                    <a:pt x="833" y="2305"/>
                    <a:pt x="1392" y="1656"/>
                    <a:pt x="2974" y="729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2"/>
              </a:solidFill>
              <a:prstDash val="solid"/>
              <a:round/>
              <a:headEnd w="med" len="med"/>
              <a:tailEnd w="med" len="med"/>
            </a:ln>
          </p:spPr>
          <p:txBody>
            <a:bodyPr anchor="ctr"/>
            <a:p>
              <a:pPr algn="ctr">
                <a:defRPr/>
              </a:pPr>
              <a:endParaRPr lang="en-US" altLang="ko-KR"/>
            </a:p>
          </p:txBody>
        </p:sp>
        <p:sp>
          <p:nvSpPr>
            <p:cNvPr id="502" name="Google Shape;502;p25"/>
            <p:cNvSpPr/>
            <p:nvPr/>
          </p:nvSpPr>
          <p:spPr>
            <a:xfrm>
              <a:off x="3174714" y="2161357"/>
              <a:ext cx="119121" cy="101910"/>
            </a:xfrm>
            <a:custGeom>
              <a:avLst/>
              <a:gdLst/>
              <a:rect l="l" t="t" r="r" b="b"/>
              <a:pathLst>
                <a:path w="1703" h="1457" extrusionOk="0">
                  <a:moveTo>
                    <a:pt x="966" y="1"/>
                  </a:moveTo>
                  <a:cubicBezTo>
                    <a:pt x="319" y="1"/>
                    <a:pt x="0" y="780"/>
                    <a:pt x="461" y="1241"/>
                  </a:cubicBezTo>
                  <a:cubicBezTo>
                    <a:pt x="607" y="1390"/>
                    <a:pt x="787" y="1457"/>
                    <a:pt x="966" y="1457"/>
                  </a:cubicBezTo>
                  <a:cubicBezTo>
                    <a:pt x="1339" y="1457"/>
                    <a:pt x="1702" y="1164"/>
                    <a:pt x="1702" y="725"/>
                  </a:cubicBezTo>
                  <a:cubicBezTo>
                    <a:pt x="1702" y="330"/>
                    <a:pt x="1373" y="1"/>
                    <a:pt x="966" y="1"/>
                  </a:cubicBezTo>
                  <a:close/>
                </a:path>
              </a:pathLst>
            </a:custGeom>
            <a:solidFill>
              <a:srgbClr val="ffce56"/>
            </a:solidFill>
            <a:ln>
              <a:noFill/>
            </a:ln>
          </p:spPr>
          <p:txBody>
            <a:bodyPr wrap="square" lIns="91424" tIns="91424" rIns="91424" bIns="91424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503" name="Google Shape;503;p25"/>
            <p:cNvSpPr/>
            <p:nvPr/>
          </p:nvSpPr>
          <p:spPr>
            <a:xfrm>
              <a:off x="3174714" y="2006482"/>
              <a:ext cx="119121" cy="101910"/>
            </a:xfrm>
            <a:custGeom>
              <a:avLst/>
              <a:gdLst/>
              <a:rect l="l" t="t" r="r" b="b"/>
              <a:pathLst>
                <a:path w="1703" h="1457" extrusionOk="0">
                  <a:moveTo>
                    <a:pt x="966" y="1"/>
                  </a:moveTo>
                  <a:cubicBezTo>
                    <a:pt x="319" y="1"/>
                    <a:pt x="0" y="780"/>
                    <a:pt x="461" y="1241"/>
                  </a:cubicBezTo>
                  <a:cubicBezTo>
                    <a:pt x="607" y="1390"/>
                    <a:pt x="787" y="1457"/>
                    <a:pt x="966" y="1457"/>
                  </a:cubicBezTo>
                  <a:cubicBezTo>
                    <a:pt x="1339" y="1457"/>
                    <a:pt x="1702" y="1164"/>
                    <a:pt x="1702" y="725"/>
                  </a:cubicBezTo>
                  <a:cubicBezTo>
                    <a:pt x="1702" y="330"/>
                    <a:pt x="1373" y="1"/>
                    <a:pt x="96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wrap="square" lIns="91424" tIns="91424" rIns="91424" bIns="91424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504" name="Google Shape;504;p25"/>
            <p:cNvSpPr/>
            <p:nvPr/>
          </p:nvSpPr>
          <p:spPr>
            <a:xfrm>
              <a:off x="3193114" y="2344432"/>
              <a:ext cx="119121" cy="101910"/>
            </a:xfrm>
            <a:custGeom>
              <a:avLst/>
              <a:gdLst/>
              <a:rect l="l" t="t" r="r" b="b"/>
              <a:pathLst>
                <a:path w="1703" h="1457" extrusionOk="0">
                  <a:moveTo>
                    <a:pt x="966" y="1"/>
                  </a:moveTo>
                  <a:cubicBezTo>
                    <a:pt x="319" y="1"/>
                    <a:pt x="0" y="780"/>
                    <a:pt x="461" y="1241"/>
                  </a:cubicBezTo>
                  <a:cubicBezTo>
                    <a:pt x="607" y="1390"/>
                    <a:pt x="787" y="1457"/>
                    <a:pt x="966" y="1457"/>
                  </a:cubicBezTo>
                  <a:cubicBezTo>
                    <a:pt x="1339" y="1457"/>
                    <a:pt x="1702" y="1164"/>
                    <a:pt x="1702" y="725"/>
                  </a:cubicBezTo>
                  <a:cubicBezTo>
                    <a:pt x="1702" y="330"/>
                    <a:pt x="1373" y="1"/>
                    <a:pt x="96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wrap="square" lIns="91424" tIns="91424" rIns="91424" bIns="91424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505" name="Google Shape;505;p25"/>
            <p:cNvSpPr/>
            <p:nvPr/>
          </p:nvSpPr>
          <p:spPr>
            <a:xfrm>
              <a:off x="3186619" y="2157409"/>
              <a:ext cx="117525" cy="116275"/>
            </a:xfrm>
            <a:custGeom>
              <a:avLst/>
              <a:gdLst/>
              <a:rect l="l" t="t" r="r" b="b"/>
              <a:pathLst>
                <a:path w="4701" h="4651" extrusionOk="0">
                  <a:moveTo>
                    <a:pt x="2815" y="42"/>
                  </a:moveTo>
                  <a:cubicBezTo>
                    <a:pt x="3416" y="160"/>
                    <a:pt x="4156" y="559"/>
                    <a:pt x="4439" y="1125"/>
                  </a:cubicBezTo>
                  <a:cubicBezTo>
                    <a:pt x="4722" y="1691"/>
                    <a:pt x="4817" y="2853"/>
                    <a:pt x="4513" y="3440"/>
                  </a:cubicBezTo>
                  <a:cubicBezTo>
                    <a:pt x="4210" y="4027"/>
                    <a:pt x="3279" y="4585"/>
                    <a:pt x="2618" y="4646"/>
                  </a:cubicBezTo>
                  <a:cubicBezTo>
                    <a:pt x="1958" y="4708"/>
                    <a:pt x="985" y="4215"/>
                    <a:pt x="550" y="3809"/>
                  </a:cubicBezTo>
                  <a:cubicBezTo>
                    <a:pt x="115" y="3403"/>
                    <a:pt x="-39" y="2774"/>
                    <a:pt x="8" y="2209"/>
                  </a:cubicBezTo>
                  <a:cubicBezTo>
                    <a:pt x="56" y="1644"/>
                    <a:pt x="367" y="780"/>
                    <a:pt x="835" y="419"/>
                  </a:cubicBezTo>
                  <a:cubicBezTo>
                    <a:pt x="1303" y="58"/>
                    <a:pt x="2214" y="-76"/>
                    <a:pt x="2815" y="42"/>
                  </a:cubicBezTo>
                  <a:close/>
                </a:path>
              </a:pathLst>
            </a:custGeom>
            <a:solidFill>
              <a:srgbClr val="efefef"/>
            </a:solidFill>
            <a:ln w="28575" cap="flat" cmpd="sng">
              <a:solidFill>
                <a:schemeClr val="dk2"/>
              </a:solidFill>
              <a:prstDash val="solid"/>
              <a:round/>
              <a:headEnd w="med" len="med"/>
              <a:tailEnd w="med" len="med"/>
            </a:ln>
          </p:spPr>
          <p:txBody>
            <a:bodyPr anchor="ctr"/>
            <a:p>
              <a:pPr algn="ctr">
                <a:defRPr/>
              </a:pPr>
              <a:endParaRPr lang="en-US" altLang="ko-KR"/>
            </a:p>
          </p:txBody>
        </p:sp>
        <p:sp>
          <p:nvSpPr>
            <p:cNvPr id="506" name="Google Shape;506;p25"/>
            <p:cNvSpPr/>
            <p:nvPr/>
          </p:nvSpPr>
          <p:spPr>
            <a:xfrm>
              <a:off x="3186631" y="1999309"/>
              <a:ext cx="117525" cy="116275"/>
            </a:xfrm>
            <a:custGeom>
              <a:avLst/>
              <a:gdLst/>
              <a:rect l="l" t="t" r="r" b="b"/>
              <a:pathLst>
                <a:path w="4701" h="4651" extrusionOk="0">
                  <a:moveTo>
                    <a:pt x="2815" y="42"/>
                  </a:moveTo>
                  <a:cubicBezTo>
                    <a:pt x="3416" y="160"/>
                    <a:pt x="4156" y="559"/>
                    <a:pt x="4439" y="1125"/>
                  </a:cubicBezTo>
                  <a:cubicBezTo>
                    <a:pt x="4722" y="1691"/>
                    <a:pt x="4817" y="2853"/>
                    <a:pt x="4513" y="3440"/>
                  </a:cubicBezTo>
                  <a:cubicBezTo>
                    <a:pt x="4210" y="4027"/>
                    <a:pt x="3279" y="4585"/>
                    <a:pt x="2618" y="4646"/>
                  </a:cubicBezTo>
                  <a:cubicBezTo>
                    <a:pt x="1958" y="4708"/>
                    <a:pt x="985" y="4215"/>
                    <a:pt x="550" y="3809"/>
                  </a:cubicBezTo>
                  <a:cubicBezTo>
                    <a:pt x="115" y="3403"/>
                    <a:pt x="-39" y="2774"/>
                    <a:pt x="8" y="2209"/>
                  </a:cubicBezTo>
                  <a:cubicBezTo>
                    <a:pt x="56" y="1644"/>
                    <a:pt x="367" y="780"/>
                    <a:pt x="835" y="419"/>
                  </a:cubicBezTo>
                  <a:cubicBezTo>
                    <a:pt x="1303" y="58"/>
                    <a:pt x="2214" y="-76"/>
                    <a:pt x="2815" y="42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2"/>
              </a:solidFill>
              <a:prstDash val="solid"/>
              <a:round/>
              <a:headEnd w="med" len="med"/>
              <a:tailEnd w="med" len="med"/>
            </a:ln>
          </p:spPr>
          <p:txBody>
            <a:bodyPr anchor="ctr"/>
            <a:p>
              <a:pPr algn="ctr">
                <a:defRPr/>
              </a:pPr>
              <a:endParaRPr lang="en-US" altLang="ko-KR"/>
            </a:p>
          </p:txBody>
        </p:sp>
        <p:sp>
          <p:nvSpPr>
            <p:cNvPr id="507" name="Google Shape;507;p25"/>
            <p:cNvSpPr/>
            <p:nvPr/>
          </p:nvSpPr>
          <p:spPr>
            <a:xfrm>
              <a:off x="3202344" y="2337259"/>
              <a:ext cx="117525" cy="116275"/>
            </a:xfrm>
            <a:custGeom>
              <a:avLst/>
              <a:gdLst/>
              <a:rect l="l" t="t" r="r" b="b"/>
              <a:pathLst>
                <a:path w="4701" h="4651" extrusionOk="0">
                  <a:moveTo>
                    <a:pt x="2815" y="42"/>
                  </a:moveTo>
                  <a:cubicBezTo>
                    <a:pt x="3416" y="160"/>
                    <a:pt x="4156" y="559"/>
                    <a:pt x="4439" y="1125"/>
                  </a:cubicBezTo>
                  <a:cubicBezTo>
                    <a:pt x="4722" y="1691"/>
                    <a:pt x="4817" y="2853"/>
                    <a:pt x="4513" y="3440"/>
                  </a:cubicBezTo>
                  <a:cubicBezTo>
                    <a:pt x="4210" y="4027"/>
                    <a:pt x="3279" y="4585"/>
                    <a:pt x="2618" y="4646"/>
                  </a:cubicBezTo>
                  <a:cubicBezTo>
                    <a:pt x="1958" y="4708"/>
                    <a:pt x="985" y="4215"/>
                    <a:pt x="550" y="3809"/>
                  </a:cubicBezTo>
                  <a:cubicBezTo>
                    <a:pt x="115" y="3403"/>
                    <a:pt x="-39" y="2774"/>
                    <a:pt x="8" y="2209"/>
                  </a:cubicBezTo>
                  <a:cubicBezTo>
                    <a:pt x="56" y="1644"/>
                    <a:pt x="367" y="780"/>
                    <a:pt x="835" y="419"/>
                  </a:cubicBezTo>
                  <a:cubicBezTo>
                    <a:pt x="1303" y="58"/>
                    <a:pt x="2214" y="-76"/>
                    <a:pt x="2815" y="42"/>
                  </a:cubicBezTo>
                  <a:close/>
                </a:path>
              </a:pathLst>
            </a:custGeom>
            <a:solidFill>
              <a:srgbClr val="efefef"/>
            </a:solidFill>
            <a:ln w="28575" cap="flat" cmpd="sng">
              <a:solidFill>
                <a:schemeClr val="dk2"/>
              </a:solidFill>
              <a:prstDash val="solid"/>
              <a:round/>
              <a:headEnd w="med" len="med"/>
              <a:tailEnd w="med" len="med"/>
            </a:ln>
          </p:spPr>
          <p:txBody>
            <a:bodyPr anchor="ctr"/>
            <a:p>
              <a:pPr algn="ctr">
                <a:defRPr/>
              </a:pPr>
              <a:endParaRPr lang="en-US" altLang="ko-KR"/>
            </a:p>
          </p:txBody>
        </p:sp>
      </p:grpSp>
      <p:grpSp>
        <p:nvGrpSpPr>
          <p:cNvPr id="508" name="Google Shape;508;p25"/>
          <p:cNvGrpSpPr/>
          <p:nvPr/>
        </p:nvGrpSpPr>
        <p:grpSpPr>
          <a:xfrm rot="10800000">
            <a:off x="3526841" y="2674371"/>
            <a:ext cx="516100" cy="1224763"/>
            <a:chOff x="3102245" y="1860317"/>
            <a:chExt cx="301407" cy="718884"/>
          </a:xfrm>
        </p:grpSpPr>
        <p:sp>
          <p:nvSpPr>
            <p:cNvPr id="509" name="Google Shape;509;p25"/>
            <p:cNvSpPr/>
            <p:nvPr/>
          </p:nvSpPr>
          <p:spPr>
            <a:xfrm>
              <a:off x="3104068" y="1860317"/>
              <a:ext cx="299585" cy="710431"/>
            </a:xfrm>
            <a:custGeom>
              <a:avLst/>
              <a:gdLst/>
              <a:rect l="l" t="t" r="r" b="b"/>
              <a:pathLst>
                <a:path w="4283" h="10157" extrusionOk="0">
                  <a:moveTo>
                    <a:pt x="2044" y="1"/>
                  </a:moveTo>
                  <a:cubicBezTo>
                    <a:pt x="922" y="1"/>
                    <a:pt x="11" y="919"/>
                    <a:pt x="33" y="2043"/>
                  </a:cubicBezTo>
                  <a:lnTo>
                    <a:pt x="33" y="8071"/>
                  </a:lnTo>
                  <a:cubicBezTo>
                    <a:pt x="0" y="9213"/>
                    <a:pt x="922" y="10157"/>
                    <a:pt x="2064" y="10157"/>
                  </a:cubicBezTo>
                  <a:lnTo>
                    <a:pt x="2141" y="10157"/>
                  </a:lnTo>
                  <a:cubicBezTo>
                    <a:pt x="3294" y="10157"/>
                    <a:pt x="4282" y="9224"/>
                    <a:pt x="4282" y="8071"/>
                  </a:cubicBezTo>
                  <a:lnTo>
                    <a:pt x="4282" y="2043"/>
                  </a:lnTo>
                  <a:cubicBezTo>
                    <a:pt x="4282" y="890"/>
                    <a:pt x="3294" y="1"/>
                    <a:pt x="2141" y="1"/>
                  </a:cubicBezTo>
                  <a:lnTo>
                    <a:pt x="2064" y="1"/>
                  </a:lnTo>
                  <a:cubicBezTo>
                    <a:pt x="2058" y="1"/>
                    <a:pt x="2051" y="1"/>
                    <a:pt x="2044" y="1"/>
                  </a:cubicBezTo>
                  <a:close/>
                </a:path>
              </a:pathLst>
            </a:custGeom>
            <a:solidFill>
              <a:srgbClr val="e3a81a"/>
            </a:solidFill>
            <a:ln>
              <a:noFill/>
            </a:ln>
          </p:spPr>
          <p:txBody>
            <a:bodyPr wrap="square" lIns="91424" tIns="91424" rIns="91424" bIns="91424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510" name="Google Shape;510;p25"/>
            <p:cNvSpPr/>
            <p:nvPr/>
          </p:nvSpPr>
          <p:spPr>
            <a:xfrm>
              <a:off x="3102245" y="1867726"/>
              <a:ext cx="300850" cy="711475"/>
            </a:xfrm>
            <a:custGeom>
              <a:avLst/>
              <a:gdLst/>
              <a:rect l="l" t="t" r="r" b="b"/>
              <a:pathLst>
                <a:path w="12034" h="28459" extrusionOk="0">
                  <a:moveTo>
                    <a:pt x="2974" y="729"/>
                  </a:moveTo>
                  <a:cubicBezTo>
                    <a:pt x="4556" y="-198"/>
                    <a:pt x="8435" y="-287"/>
                    <a:pt x="9927" y="729"/>
                  </a:cubicBezTo>
                  <a:cubicBezTo>
                    <a:pt x="11419" y="1745"/>
                    <a:pt x="11721" y="2920"/>
                    <a:pt x="11927" y="6825"/>
                  </a:cubicBezTo>
                  <a:cubicBezTo>
                    <a:pt x="12133" y="10730"/>
                    <a:pt x="12118" y="20557"/>
                    <a:pt x="11165" y="24161"/>
                  </a:cubicBezTo>
                  <a:cubicBezTo>
                    <a:pt x="10213" y="27765"/>
                    <a:pt x="7974" y="28368"/>
                    <a:pt x="6212" y="28447"/>
                  </a:cubicBezTo>
                  <a:cubicBezTo>
                    <a:pt x="4450" y="28526"/>
                    <a:pt x="1555" y="28330"/>
                    <a:pt x="592" y="24637"/>
                  </a:cubicBezTo>
                  <a:cubicBezTo>
                    <a:pt x="-371" y="20944"/>
                    <a:pt x="39" y="10275"/>
                    <a:pt x="436" y="6290"/>
                  </a:cubicBezTo>
                  <a:cubicBezTo>
                    <a:pt x="833" y="2305"/>
                    <a:pt x="1392" y="1656"/>
                    <a:pt x="2974" y="729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2"/>
              </a:solidFill>
              <a:prstDash val="solid"/>
              <a:round/>
              <a:headEnd w="med" len="med"/>
              <a:tailEnd w="med" len="med"/>
            </a:ln>
          </p:spPr>
          <p:txBody>
            <a:bodyPr anchor="ctr"/>
            <a:p>
              <a:pPr algn="ctr">
                <a:defRPr/>
              </a:pPr>
              <a:endParaRPr lang="en-US" altLang="ko-KR"/>
            </a:p>
          </p:txBody>
        </p:sp>
        <p:sp>
          <p:nvSpPr>
            <p:cNvPr id="511" name="Google Shape;511;p25"/>
            <p:cNvSpPr/>
            <p:nvPr/>
          </p:nvSpPr>
          <p:spPr>
            <a:xfrm>
              <a:off x="3174714" y="2161357"/>
              <a:ext cx="119121" cy="101910"/>
            </a:xfrm>
            <a:custGeom>
              <a:avLst/>
              <a:gdLst/>
              <a:rect l="l" t="t" r="r" b="b"/>
              <a:pathLst>
                <a:path w="1703" h="1457" extrusionOk="0">
                  <a:moveTo>
                    <a:pt x="966" y="1"/>
                  </a:moveTo>
                  <a:cubicBezTo>
                    <a:pt x="319" y="1"/>
                    <a:pt x="0" y="780"/>
                    <a:pt x="461" y="1241"/>
                  </a:cubicBezTo>
                  <a:cubicBezTo>
                    <a:pt x="607" y="1390"/>
                    <a:pt x="787" y="1457"/>
                    <a:pt x="966" y="1457"/>
                  </a:cubicBezTo>
                  <a:cubicBezTo>
                    <a:pt x="1339" y="1457"/>
                    <a:pt x="1702" y="1164"/>
                    <a:pt x="1702" y="725"/>
                  </a:cubicBezTo>
                  <a:cubicBezTo>
                    <a:pt x="1702" y="330"/>
                    <a:pt x="1373" y="1"/>
                    <a:pt x="966" y="1"/>
                  </a:cubicBezTo>
                  <a:close/>
                </a:path>
              </a:pathLst>
            </a:custGeom>
            <a:solidFill>
              <a:srgbClr val="ffce56"/>
            </a:solidFill>
            <a:ln>
              <a:noFill/>
            </a:ln>
          </p:spPr>
          <p:txBody>
            <a:bodyPr wrap="square" lIns="91424" tIns="91424" rIns="91424" bIns="91424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512" name="Google Shape;512;p25"/>
            <p:cNvSpPr/>
            <p:nvPr/>
          </p:nvSpPr>
          <p:spPr>
            <a:xfrm>
              <a:off x="3174714" y="2006482"/>
              <a:ext cx="119121" cy="101910"/>
            </a:xfrm>
            <a:custGeom>
              <a:avLst/>
              <a:gdLst/>
              <a:rect l="l" t="t" r="r" b="b"/>
              <a:pathLst>
                <a:path w="1703" h="1457" extrusionOk="0">
                  <a:moveTo>
                    <a:pt x="966" y="1"/>
                  </a:moveTo>
                  <a:cubicBezTo>
                    <a:pt x="319" y="1"/>
                    <a:pt x="0" y="780"/>
                    <a:pt x="461" y="1241"/>
                  </a:cubicBezTo>
                  <a:cubicBezTo>
                    <a:pt x="607" y="1390"/>
                    <a:pt x="787" y="1457"/>
                    <a:pt x="966" y="1457"/>
                  </a:cubicBezTo>
                  <a:cubicBezTo>
                    <a:pt x="1339" y="1457"/>
                    <a:pt x="1702" y="1164"/>
                    <a:pt x="1702" y="725"/>
                  </a:cubicBezTo>
                  <a:cubicBezTo>
                    <a:pt x="1702" y="330"/>
                    <a:pt x="1373" y="1"/>
                    <a:pt x="96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wrap="square" lIns="91424" tIns="91424" rIns="91424" bIns="91424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513" name="Google Shape;513;p25"/>
            <p:cNvSpPr/>
            <p:nvPr/>
          </p:nvSpPr>
          <p:spPr>
            <a:xfrm>
              <a:off x="3193114" y="2344432"/>
              <a:ext cx="119121" cy="101910"/>
            </a:xfrm>
            <a:custGeom>
              <a:avLst/>
              <a:gdLst/>
              <a:rect l="l" t="t" r="r" b="b"/>
              <a:pathLst>
                <a:path w="1703" h="1457" extrusionOk="0">
                  <a:moveTo>
                    <a:pt x="966" y="1"/>
                  </a:moveTo>
                  <a:cubicBezTo>
                    <a:pt x="319" y="1"/>
                    <a:pt x="0" y="780"/>
                    <a:pt x="461" y="1241"/>
                  </a:cubicBezTo>
                  <a:cubicBezTo>
                    <a:pt x="607" y="1390"/>
                    <a:pt x="787" y="1457"/>
                    <a:pt x="966" y="1457"/>
                  </a:cubicBezTo>
                  <a:cubicBezTo>
                    <a:pt x="1339" y="1457"/>
                    <a:pt x="1702" y="1164"/>
                    <a:pt x="1702" y="725"/>
                  </a:cubicBezTo>
                  <a:cubicBezTo>
                    <a:pt x="1702" y="330"/>
                    <a:pt x="1373" y="1"/>
                    <a:pt x="96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wrap="square" lIns="91424" tIns="91424" rIns="91424" bIns="91424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514" name="Google Shape;514;p25"/>
            <p:cNvSpPr/>
            <p:nvPr/>
          </p:nvSpPr>
          <p:spPr>
            <a:xfrm>
              <a:off x="3186619" y="2157409"/>
              <a:ext cx="117525" cy="116275"/>
            </a:xfrm>
            <a:custGeom>
              <a:avLst/>
              <a:gdLst/>
              <a:rect l="l" t="t" r="r" b="b"/>
              <a:pathLst>
                <a:path w="4701" h="4651" extrusionOk="0">
                  <a:moveTo>
                    <a:pt x="2815" y="42"/>
                  </a:moveTo>
                  <a:cubicBezTo>
                    <a:pt x="3416" y="160"/>
                    <a:pt x="4156" y="559"/>
                    <a:pt x="4439" y="1125"/>
                  </a:cubicBezTo>
                  <a:cubicBezTo>
                    <a:pt x="4722" y="1691"/>
                    <a:pt x="4817" y="2853"/>
                    <a:pt x="4513" y="3440"/>
                  </a:cubicBezTo>
                  <a:cubicBezTo>
                    <a:pt x="4210" y="4027"/>
                    <a:pt x="3279" y="4585"/>
                    <a:pt x="2618" y="4646"/>
                  </a:cubicBezTo>
                  <a:cubicBezTo>
                    <a:pt x="1958" y="4708"/>
                    <a:pt x="985" y="4215"/>
                    <a:pt x="550" y="3809"/>
                  </a:cubicBezTo>
                  <a:cubicBezTo>
                    <a:pt x="115" y="3403"/>
                    <a:pt x="-39" y="2774"/>
                    <a:pt x="8" y="2209"/>
                  </a:cubicBezTo>
                  <a:cubicBezTo>
                    <a:pt x="56" y="1644"/>
                    <a:pt x="367" y="780"/>
                    <a:pt x="835" y="419"/>
                  </a:cubicBezTo>
                  <a:cubicBezTo>
                    <a:pt x="1303" y="58"/>
                    <a:pt x="2214" y="-76"/>
                    <a:pt x="2815" y="42"/>
                  </a:cubicBezTo>
                  <a:close/>
                </a:path>
              </a:pathLst>
            </a:custGeom>
            <a:noFill/>
            <a:ln w="28575" cap="flat" cmpd="sng">
              <a:solidFill>
                <a:schemeClr val="dk2"/>
              </a:solidFill>
              <a:prstDash val="solid"/>
              <a:round/>
              <a:headEnd w="med" len="med"/>
              <a:tailEnd w="med" len="med"/>
            </a:ln>
          </p:spPr>
          <p:txBody>
            <a:bodyPr anchor="ctr"/>
            <a:p>
              <a:pPr algn="ctr">
                <a:defRPr/>
              </a:pPr>
              <a:endParaRPr lang="en-US" altLang="ko-KR"/>
            </a:p>
          </p:txBody>
        </p:sp>
        <p:sp>
          <p:nvSpPr>
            <p:cNvPr id="515" name="Google Shape;515;p25"/>
            <p:cNvSpPr/>
            <p:nvPr/>
          </p:nvSpPr>
          <p:spPr>
            <a:xfrm>
              <a:off x="3186631" y="1999309"/>
              <a:ext cx="117525" cy="116275"/>
            </a:xfrm>
            <a:custGeom>
              <a:avLst/>
              <a:gdLst/>
              <a:rect l="l" t="t" r="r" b="b"/>
              <a:pathLst>
                <a:path w="4701" h="4651" extrusionOk="0">
                  <a:moveTo>
                    <a:pt x="2815" y="42"/>
                  </a:moveTo>
                  <a:cubicBezTo>
                    <a:pt x="3416" y="160"/>
                    <a:pt x="4156" y="559"/>
                    <a:pt x="4439" y="1125"/>
                  </a:cubicBezTo>
                  <a:cubicBezTo>
                    <a:pt x="4722" y="1691"/>
                    <a:pt x="4817" y="2853"/>
                    <a:pt x="4513" y="3440"/>
                  </a:cubicBezTo>
                  <a:cubicBezTo>
                    <a:pt x="4210" y="4027"/>
                    <a:pt x="3279" y="4585"/>
                    <a:pt x="2618" y="4646"/>
                  </a:cubicBezTo>
                  <a:cubicBezTo>
                    <a:pt x="1958" y="4708"/>
                    <a:pt x="985" y="4215"/>
                    <a:pt x="550" y="3809"/>
                  </a:cubicBezTo>
                  <a:cubicBezTo>
                    <a:pt x="115" y="3403"/>
                    <a:pt x="-39" y="2774"/>
                    <a:pt x="8" y="2209"/>
                  </a:cubicBezTo>
                  <a:cubicBezTo>
                    <a:pt x="56" y="1644"/>
                    <a:pt x="367" y="780"/>
                    <a:pt x="835" y="419"/>
                  </a:cubicBezTo>
                  <a:cubicBezTo>
                    <a:pt x="1303" y="58"/>
                    <a:pt x="2214" y="-76"/>
                    <a:pt x="2815" y="42"/>
                  </a:cubicBezTo>
                  <a:close/>
                </a:path>
              </a:pathLst>
            </a:custGeom>
            <a:solidFill>
              <a:srgbClr val="f3f3f3"/>
            </a:solidFill>
            <a:ln w="28575" cap="flat" cmpd="sng">
              <a:solidFill>
                <a:schemeClr val="dk2"/>
              </a:solidFill>
              <a:prstDash val="solid"/>
              <a:round/>
              <a:headEnd w="med" len="med"/>
              <a:tailEnd w="med" len="med"/>
            </a:ln>
          </p:spPr>
          <p:txBody>
            <a:bodyPr anchor="ctr"/>
            <a:p>
              <a:pPr algn="ctr">
                <a:defRPr/>
              </a:pPr>
              <a:endParaRPr lang="en-US" altLang="ko-KR"/>
            </a:p>
          </p:txBody>
        </p:sp>
        <p:sp>
          <p:nvSpPr>
            <p:cNvPr id="516" name="Google Shape;516;p25"/>
            <p:cNvSpPr/>
            <p:nvPr/>
          </p:nvSpPr>
          <p:spPr>
            <a:xfrm>
              <a:off x="3202344" y="2337259"/>
              <a:ext cx="117525" cy="116275"/>
            </a:xfrm>
            <a:custGeom>
              <a:avLst/>
              <a:gdLst/>
              <a:rect l="l" t="t" r="r" b="b"/>
              <a:pathLst>
                <a:path w="4701" h="4651" extrusionOk="0">
                  <a:moveTo>
                    <a:pt x="2815" y="42"/>
                  </a:moveTo>
                  <a:cubicBezTo>
                    <a:pt x="3416" y="160"/>
                    <a:pt x="4156" y="559"/>
                    <a:pt x="4439" y="1125"/>
                  </a:cubicBezTo>
                  <a:cubicBezTo>
                    <a:pt x="4722" y="1691"/>
                    <a:pt x="4817" y="2853"/>
                    <a:pt x="4513" y="3440"/>
                  </a:cubicBezTo>
                  <a:cubicBezTo>
                    <a:pt x="4210" y="4027"/>
                    <a:pt x="3279" y="4585"/>
                    <a:pt x="2618" y="4646"/>
                  </a:cubicBezTo>
                  <a:cubicBezTo>
                    <a:pt x="1958" y="4708"/>
                    <a:pt x="985" y="4215"/>
                    <a:pt x="550" y="3809"/>
                  </a:cubicBezTo>
                  <a:cubicBezTo>
                    <a:pt x="115" y="3403"/>
                    <a:pt x="-39" y="2774"/>
                    <a:pt x="8" y="2209"/>
                  </a:cubicBezTo>
                  <a:cubicBezTo>
                    <a:pt x="56" y="1644"/>
                    <a:pt x="367" y="780"/>
                    <a:pt x="835" y="419"/>
                  </a:cubicBezTo>
                  <a:cubicBezTo>
                    <a:pt x="1303" y="58"/>
                    <a:pt x="2214" y="-76"/>
                    <a:pt x="2815" y="42"/>
                  </a:cubicBezTo>
                  <a:close/>
                </a:path>
              </a:pathLst>
            </a:custGeom>
            <a:solidFill>
              <a:srgbClr val="f3f3f3"/>
            </a:solidFill>
            <a:ln w="28575" cap="flat" cmpd="sng">
              <a:solidFill>
                <a:schemeClr val="dk2"/>
              </a:solidFill>
              <a:prstDash val="solid"/>
              <a:round/>
              <a:headEnd w="med" len="med"/>
              <a:tailEnd w="med" len="med"/>
            </a:ln>
          </p:spPr>
          <p:txBody>
            <a:bodyPr anchor="ctr"/>
            <a:p>
              <a:pPr algn="ctr">
                <a:defRPr/>
              </a:pPr>
              <a:endParaRPr lang="en-US" altLang="ko-KR"/>
            </a:p>
          </p:txBody>
        </p:sp>
      </p:grpSp>
      <p:sp>
        <p:nvSpPr>
          <p:cNvPr id="517" name="Google Shape;517;p25"/>
          <p:cNvSpPr txBox="1"/>
          <p:nvPr/>
        </p:nvSpPr>
        <p:spPr>
          <a:xfrm>
            <a:off x="325025" y="1401525"/>
            <a:ext cx="2871000" cy="253200"/>
          </a:xfrm>
          <a:prstGeom prst="rect">
            <a:avLst/>
          </a:prstGeom>
          <a:noFill/>
          <a:ln>
            <a:noFill/>
          </a:ln>
        </p:spPr>
        <p:txBody>
          <a:bodyPr wrap="square" lIns="91424" tIns="91424" rIns="91424" bIns="91424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" sz="1600" b="1">
                <a:solidFill>
                  <a:schemeClr val="dk1"/>
                </a:solidFill>
                <a:highlight>
                  <a:schemeClr val="lt2"/>
                </a:highlight>
                <a:latin typeface="Fira Sans"/>
                <a:ea typeface="Fira Sans"/>
                <a:cs typeface="Fira Sans"/>
                <a:sym typeface="Fira Sans"/>
              </a:rPr>
              <a:t>보행자 감지 센서 </a:t>
            </a:r>
            <a:endParaRPr sz="1600" b="1">
              <a:solidFill>
                <a:schemeClr val="dk1"/>
              </a:solidFill>
              <a:highlight>
                <a:schemeClr val="lt2"/>
              </a:highlight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518" name="Google Shape;518;p25"/>
          <p:cNvSpPr txBox="1"/>
          <p:nvPr/>
        </p:nvSpPr>
        <p:spPr>
          <a:xfrm>
            <a:off x="270175" y="1735500"/>
            <a:ext cx="2524200" cy="680700"/>
          </a:xfrm>
          <a:prstGeom prst="rect">
            <a:avLst/>
          </a:prstGeom>
          <a:noFill/>
          <a:ln>
            <a:noFill/>
          </a:ln>
        </p:spPr>
        <p:txBody>
          <a:bodyPr wrap="square" lIns="91424" tIns="91424" rIns="91424" bIns="91424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보행자가 인식되었음을 음성과 </a:t>
            </a:r>
            <a:endParaRPr lang="en"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디스플레이로 소통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19" name="Google Shape;519;p25"/>
          <p:cNvSpPr txBox="1"/>
          <p:nvPr/>
        </p:nvSpPr>
        <p:spPr>
          <a:xfrm>
            <a:off x="270175" y="2788675"/>
            <a:ext cx="3089700" cy="1643100"/>
          </a:xfrm>
          <a:prstGeom prst="rect">
            <a:avLst/>
          </a:prstGeom>
          <a:noFill/>
          <a:ln>
            <a:noFill/>
          </a:ln>
        </p:spPr>
        <p:txBody>
          <a:bodyPr wrap="square" lIns="91424" tIns="91424" rIns="91424" bIns="91424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압력식이 아닌 신호등의 특성상, 신호등이 보행자를 감지하였는지 알 수 있는 방법이 없음.</a:t>
            </a:r>
            <a:endParaRPr lang="en"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음성과 디스플레이를 모두 사용하여 청각, 시각의 제한을 겪는 보행자들의 편의 또한 보장함.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20" name="Google Shape;520;p25"/>
          <p:cNvSpPr txBox="1"/>
          <p:nvPr/>
        </p:nvSpPr>
        <p:spPr>
          <a:xfrm>
            <a:off x="244297" y="2535487"/>
            <a:ext cx="1318500" cy="253200"/>
          </a:xfrm>
          <a:prstGeom prst="rect">
            <a:avLst/>
          </a:prstGeom>
          <a:noFill/>
          <a:ln>
            <a:noFill/>
          </a:ln>
        </p:spPr>
        <p:txBody>
          <a:bodyPr wrap="square" lIns="91424" tIns="91424" rIns="91424" bIns="91424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" sz="1600"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필요성</a:t>
            </a:r>
            <a:endParaRPr sz="1600" b="1">
              <a:solidFill>
                <a:schemeClr val="dk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521" name="Google Shape;521;p25"/>
          <p:cNvSpPr txBox="1"/>
          <p:nvPr/>
        </p:nvSpPr>
        <p:spPr>
          <a:xfrm>
            <a:off x="6300006" y="1401525"/>
            <a:ext cx="1944300" cy="253200"/>
          </a:xfrm>
          <a:prstGeom prst="rect">
            <a:avLst/>
          </a:prstGeom>
          <a:noFill/>
          <a:ln>
            <a:noFill/>
          </a:ln>
        </p:spPr>
        <p:txBody>
          <a:bodyPr wrap="square" lIns="91424" tIns="91424" rIns="91424" bIns="91424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" sz="1600" b="1">
                <a:solidFill>
                  <a:schemeClr val="dk1"/>
                </a:solidFill>
                <a:highlight>
                  <a:srgbClr val="e66353"/>
                </a:highlight>
                <a:latin typeface="Fira Sans"/>
                <a:ea typeface="Fira Sans"/>
                <a:cs typeface="Fira Sans"/>
                <a:sym typeface="Fira Sans"/>
              </a:rPr>
              <a:t>LED 조명 (조도 감지)</a:t>
            </a:r>
            <a:endParaRPr sz="1600" b="1">
              <a:solidFill>
                <a:schemeClr val="dk1"/>
              </a:solidFill>
              <a:highlight>
                <a:srgbClr val="e66353"/>
              </a:highlight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522" name="Google Shape;522;p25"/>
          <p:cNvSpPr txBox="1"/>
          <p:nvPr/>
        </p:nvSpPr>
        <p:spPr>
          <a:xfrm>
            <a:off x="6233463" y="1752000"/>
            <a:ext cx="2871000" cy="1200900"/>
          </a:xfrm>
          <a:prstGeom prst="rect">
            <a:avLst/>
          </a:prstGeom>
          <a:noFill/>
          <a:ln>
            <a:noFill/>
          </a:ln>
        </p:spPr>
        <p:txBody>
          <a:bodyPr wrap="square" lIns="91424" tIns="91424" rIns="91424" bIns="91424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보행자 인식과 동시에 횡단보도에 야간 조명과 바닥 LED를 사용</a:t>
            </a:r>
            <a:endParaRPr lang="en"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조도감지 센서를 추가하여 LED의 밝기를 조도에 맟주어 조정함</a:t>
            </a:r>
            <a:endParaRPr lang="en"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/>
            </a:pP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/>
            </a:pP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23" name="Google Shape;523;p25"/>
          <p:cNvSpPr txBox="1"/>
          <p:nvPr/>
        </p:nvSpPr>
        <p:spPr>
          <a:xfrm>
            <a:off x="5373894" y="2941025"/>
            <a:ext cx="2693100" cy="253200"/>
          </a:xfrm>
          <a:prstGeom prst="rect">
            <a:avLst/>
          </a:prstGeom>
          <a:noFill/>
          <a:ln>
            <a:noFill/>
          </a:ln>
        </p:spPr>
        <p:txBody>
          <a:bodyPr wrap="square" lIns="91424" tIns="91424" rIns="91424" bIns="91424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" sz="1600" b="1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필요성 </a:t>
            </a:r>
            <a:endParaRPr sz="1600" b="1">
              <a:solidFill>
                <a:schemeClr val="dk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524" name="Google Shape;524;p25"/>
          <p:cNvSpPr txBox="1"/>
          <p:nvPr/>
        </p:nvSpPr>
        <p:spPr>
          <a:xfrm>
            <a:off x="5373900" y="3179425"/>
            <a:ext cx="3796500" cy="1744800"/>
          </a:xfrm>
          <a:prstGeom prst="rect">
            <a:avLst/>
          </a:prstGeom>
          <a:noFill/>
          <a:ln>
            <a:noFill/>
          </a:ln>
        </p:spPr>
        <p:txBody>
          <a:bodyPr wrap="square" lIns="91424" tIns="91424" rIns="91424" bIns="91424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통행이 적은 야간으로 시간대를 가정하고 있지만, 계절, 기후 등에 따라 어두운 정도가 달라질 수 있음.</a:t>
            </a:r>
            <a:endParaRPr lang="en"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예) 장마철, 혹은 안개가 심한 경우 더 밝은 조명이 적절함. 그렇지 않은 경우, 전력 절감을 위해 조명의 밝기를 낮추는 것이 효율적임.</a:t>
            </a:r>
            <a:endParaRPr lang="en"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/>
            </a:pP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25" name="Google Shape;525;p25"/>
          <p:cNvSpPr txBox="1"/>
          <p:nvPr/>
        </p:nvSpPr>
        <p:spPr>
          <a:xfrm>
            <a:off x="2721199" y="1246913"/>
            <a:ext cx="3223631" cy="358987"/>
          </a:xfrm>
          <a:prstGeom prst="rect">
            <a:avLst/>
          </a:prstGeom>
          <a:noFill/>
          <a:ln>
            <a:noFill/>
          </a:ln>
        </p:spPr>
        <p:txBody>
          <a:bodyPr wrap="square" lIns="91424" tIns="91424" rIns="91424" bIns="91424" anchor="t" anchorCtr="0">
            <a:sp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" sz="1200" i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보행자와 운전자 모두의 편의와 안전을 보장</a:t>
            </a:r>
            <a:endParaRPr sz="1200" i="1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26" name="Google Shape;526;p25"/>
          <p:cNvSpPr txBox="1"/>
          <p:nvPr/>
        </p:nvSpPr>
        <p:spPr>
          <a:xfrm>
            <a:off x="1513248" y="4493898"/>
            <a:ext cx="3796500" cy="369300"/>
          </a:xfrm>
          <a:prstGeom prst="rect">
            <a:avLst/>
          </a:prstGeom>
          <a:noFill/>
          <a:ln>
            <a:noFill/>
          </a:ln>
        </p:spPr>
        <p:txBody>
          <a:bodyPr wrap="square" lIns="91424" tIns="91424" rIns="91424" bIns="91424" anchor="t" anchorCtr="0">
            <a:sp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" sz="1200" i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환경에 민감하게 반응하여 기능의 효율성을 극대화 </a:t>
            </a:r>
            <a:endParaRPr sz="1200" i="1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14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1" name="Google Shape;531;p26"/>
          <p:cNvSpPr txBox="1">
            <a:spLocks noGrp="1"/>
          </p:cNvSpPr>
          <p:nvPr>
            <p:ph type="title" idx="0"/>
          </p:nvPr>
        </p:nvSpPr>
        <p:spPr>
          <a:xfrm>
            <a:off x="457200" y="411475"/>
            <a:ext cx="8229600" cy="398700"/>
          </a:xfrm>
          <a:prstGeom prst="rect">
            <a:avLst/>
          </a:prstGeom>
        </p:spPr>
        <p:txBody>
          <a:bodyPr wrap="square" lIns="91424" tIns="91424" rIns="91424" bIns="91424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"/>
              <a:t>*조도 감지 구현 영상</a:t>
            </a:r>
            <a:endParaRPr/>
          </a:p>
        </p:txBody>
      </p:sp>
      <p:pic>
        <p:nvPicPr>
          <p:cNvPr id="533" name="KakaoTalk_20240712_171937826.mp4">
            <a:hlinkClick r:id="" action="ppaction://media"/>
          </p:cNvPr>
          <p:cNvPicPr>
            <a:picLocks noRot="1"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 rotWithShape="1">
          <a:blip r:embed="rId5"/>
          <a:stretch>
            <a:fillRect/>
          </a:stretch>
        </p:blipFill>
        <p:spPr>
          <a:xfrm>
            <a:off x="1669491" y="1323425"/>
            <a:ext cx="5805017" cy="326532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3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7792" fill="hold"/>
                                        <p:tgtEl>
                                          <p:spTgt spid="53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33"/>
                  </p:tgtEl>
                </p:cond>
              </p:nextCondLst>
            </p:seq>
            <p:video>
              <p:cMediaNode vol="50000">
                <p:cTn id="13" fill="hold" display="0">
                  <p:stCondLst>
                    <p:cond delay="indefinite"/>
                  </p:stCondLst>
                </p:cTn>
                <p:tgtEl>
                  <p:spTgt spid="533"/>
                </p:tgtEl>
              </p:cMediaNode>
            </p:video>
          </p:childTnLst>
        </p:cTn>
      </p:par>
    </p:tnLst>
  </p:timing>
</p:sld>
</file>

<file path=ppt/slides/slide15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37" name="Google Shape;537;p27"/>
          <p:cNvGrpSpPr/>
          <p:nvPr/>
        </p:nvGrpSpPr>
        <p:grpSpPr>
          <a:xfrm rot="0">
            <a:off x="211767" y="1191175"/>
            <a:ext cx="9144004" cy="4041796"/>
            <a:chOff x="471217" y="1171925"/>
            <a:chExt cx="9144004" cy="4041796"/>
          </a:xfrm>
        </p:grpSpPr>
        <p:sp>
          <p:nvSpPr>
            <p:cNvPr id="538" name="Google Shape;538;p27"/>
            <p:cNvSpPr/>
            <p:nvPr/>
          </p:nvSpPr>
          <p:spPr>
            <a:xfrm>
              <a:off x="9448625" y="1628563"/>
              <a:ext cx="166597" cy="3574071"/>
            </a:xfrm>
            <a:custGeom>
              <a:avLst/>
              <a:gdLst/>
              <a:rect l="l" t="t" r="r" b="b"/>
              <a:pathLst>
                <a:path w="10878" h="166410" extrusionOk="0">
                  <a:moveTo>
                    <a:pt x="0" y="1"/>
                  </a:moveTo>
                  <a:lnTo>
                    <a:pt x="2258" y="166410"/>
                  </a:lnTo>
                  <a:lnTo>
                    <a:pt x="10877" y="164930"/>
                  </a:lnTo>
                  <a:lnTo>
                    <a:pt x="8880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wrap="square" lIns="91424" tIns="91424" rIns="91424" bIns="91424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grpSp>
          <p:nvGrpSpPr>
            <p:cNvPr id="539" name="Google Shape;539;p27"/>
            <p:cNvGrpSpPr/>
            <p:nvPr/>
          </p:nvGrpSpPr>
          <p:grpSpPr>
            <a:xfrm rot="0" flipH="1">
              <a:off x="1710165" y="1639647"/>
              <a:ext cx="264092" cy="3574071"/>
              <a:chOff x="4388566" y="1616272"/>
              <a:chExt cx="264092" cy="3574071"/>
            </a:xfrm>
          </p:grpSpPr>
          <p:sp>
            <p:nvSpPr>
              <p:cNvPr id="540" name="Google Shape;540;p27"/>
              <p:cNvSpPr/>
              <p:nvPr/>
            </p:nvSpPr>
            <p:spPr>
              <a:xfrm>
                <a:off x="4486073" y="1616272"/>
                <a:ext cx="166569" cy="3574071"/>
              </a:xfrm>
              <a:custGeom>
                <a:avLst/>
                <a:gdLst/>
                <a:rect l="l" t="t" r="r" b="b"/>
                <a:pathLst>
                  <a:path w="10878" h="166410" extrusionOk="0">
                    <a:moveTo>
                      <a:pt x="0" y="1"/>
                    </a:moveTo>
                    <a:lnTo>
                      <a:pt x="2258" y="166410"/>
                    </a:lnTo>
                    <a:lnTo>
                      <a:pt x="10877" y="164930"/>
                    </a:lnTo>
                    <a:lnTo>
                      <a:pt x="8880" y="1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wrap="square" lIns="91424" tIns="91424" rIns="91424" bIns="91424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/>
              </a:p>
            </p:txBody>
          </p:sp>
          <p:sp>
            <p:nvSpPr>
              <p:cNvPr id="541" name="Google Shape;541;p27"/>
              <p:cNvSpPr/>
              <p:nvPr/>
            </p:nvSpPr>
            <p:spPr>
              <a:xfrm>
                <a:off x="4388566" y="1746658"/>
                <a:ext cx="264092" cy="193735"/>
              </a:xfrm>
              <a:custGeom>
                <a:avLst/>
                <a:gdLst/>
                <a:rect l="l" t="t" r="r" b="b"/>
                <a:pathLst>
                  <a:path w="17244" h="12650" extrusionOk="0">
                    <a:moveTo>
                      <a:pt x="6353" y="1"/>
                    </a:moveTo>
                    <a:lnTo>
                      <a:pt x="6353" y="2462"/>
                    </a:lnTo>
                    <a:lnTo>
                      <a:pt x="0" y="2462"/>
                    </a:lnTo>
                    <a:lnTo>
                      <a:pt x="0" y="9486"/>
                    </a:lnTo>
                    <a:lnTo>
                      <a:pt x="6353" y="9663"/>
                    </a:lnTo>
                    <a:lnTo>
                      <a:pt x="6176" y="12649"/>
                    </a:lnTo>
                    <a:lnTo>
                      <a:pt x="17243" y="12649"/>
                    </a:lnTo>
                    <a:lnTo>
                      <a:pt x="17243" y="1"/>
                    </a:lnTo>
                    <a:close/>
                  </a:path>
                </a:pathLst>
              </a:custGeom>
              <a:solidFill>
                <a:srgbClr val="23201e"/>
              </a:solidFill>
              <a:ln>
                <a:noFill/>
              </a:ln>
            </p:spPr>
            <p:txBody>
              <a:bodyPr wrap="square" lIns="91424" tIns="91424" rIns="91424" bIns="91424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/>
              </a:p>
            </p:txBody>
          </p:sp>
          <p:sp>
            <p:nvSpPr>
              <p:cNvPr id="542" name="Google Shape;542;p27"/>
              <p:cNvSpPr/>
              <p:nvPr/>
            </p:nvSpPr>
            <p:spPr>
              <a:xfrm>
                <a:off x="4388566" y="3823020"/>
                <a:ext cx="264092" cy="186751"/>
              </a:xfrm>
              <a:custGeom>
                <a:avLst/>
                <a:gdLst/>
                <a:rect l="l" t="t" r="r" b="b"/>
                <a:pathLst>
                  <a:path w="17244" h="12194" extrusionOk="0">
                    <a:moveTo>
                      <a:pt x="6189" y="0"/>
                    </a:moveTo>
                    <a:lnTo>
                      <a:pt x="6189" y="2391"/>
                    </a:lnTo>
                    <a:lnTo>
                      <a:pt x="0" y="2391"/>
                    </a:lnTo>
                    <a:lnTo>
                      <a:pt x="0" y="8607"/>
                    </a:lnTo>
                    <a:lnTo>
                      <a:pt x="7100" y="8337"/>
                    </a:lnTo>
                    <a:lnTo>
                      <a:pt x="6671" y="12194"/>
                    </a:lnTo>
                    <a:lnTo>
                      <a:pt x="17243" y="12194"/>
                    </a:lnTo>
                    <a:lnTo>
                      <a:pt x="17243" y="0"/>
                    </a:lnTo>
                    <a:close/>
                  </a:path>
                </a:pathLst>
              </a:custGeom>
              <a:solidFill>
                <a:srgbClr val="23201e"/>
              </a:solidFill>
              <a:ln>
                <a:noFill/>
              </a:ln>
            </p:spPr>
            <p:txBody>
              <a:bodyPr wrap="square" lIns="91424" tIns="91424" rIns="91424" bIns="91424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/>
              </a:p>
            </p:txBody>
          </p:sp>
        </p:grpSp>
        <p:sp>
          <p:nvSpPr>
            <p:cNvPr id="543" name="Google Shape;543;p27"/>
            <p:cNvSpPr/>
            <p:nvPr/>
          </p:nvSpPr>
          <p:spPr>
            <a:xfrm>
              <a:off x="1956150" y="1171925"/>
              <a:ext cx="2306175" cy="1633625"/>
            </a:xfrm>
            <a:custGeom>
              <a:avLst/>
              <a:gdLst/>
              <a:rect l="l" t="t" r="r" b="b"/>
              <a:pathLst>
                <a:path w="92247" h="65345" extrusionOk="0">
                  <a:moveTo>
                    <a:pt x="0" y="65345"/>
                  </a:moveTo>
                  <a:lnTo>
                    <a:pt x="87694" y="62385"/>
                  </a:lnTo>
                  <a:lnTo>
                    <a:pt x="92247" y="5092"/>
                  </a:lnTo>
                  <a:lnTo>
                    <a:pt x="664" y="0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="ctr"/>
            <a:p>
              <a:pPr algn="ctr">
                <a:defRPr/>
              </a:pPr>
              <a:endParaRPr lang="en-US" altLang="ko-KR"/>
            </a:p>
          </p:txBody>
        </p:sp>
        <p:sp>
          <p:nvSpPr>
            <p:cNvPr id="544" name="Google Shape;544;p27"/>
            <p:cNvSpPr/>
            <p:nvPr/>
          </p:nvSpPr>
          <p:spPr>
            <a:xfrm>
              <a:off x="1931675" y="3063725"/>
              <a:ext cx="2583275" cy="1472375"/>
            </a:xfrm>
            <a:custGeom>
              <a:avLst/>
              <a:gdLst/>
              <a:rect l="l" t="t" r="r" b="b"/>
              <a:pathLst>
                <a:path w="103331" h="58895" extrusionOk="0">
                  <a:moveTo>
                    <a:pt x="0" y="58895"/>
                  </a:moveTo>
                  <a:lnTo>
                    <a:pt x="103331" y="57972"/>
                  </a:lnTo>
                  <a:lnTo>
                    <a:pt x="94744" y="7201"/>
                  </a:lnTo>
                  <a:lnTo>
                    <a:pt x="141" y="0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="ctr"/>
            <a:p>
              <a:pPr algn="ctr">
                <a:defRPr/>
              </a:pPr>
              <a:endParaRPr lang="en-US" altLang="ko-KR"/>
            </a:p>
          </p:txBody>
        </p:sp>
        <p:grpSp>
          <p:nvGrpSpPr>
            <p:cNvPr id="545" name="Google Shape;545;p27"/>
            <p:cNvGrpSpPr/>
            <p:nvPr/>
          </p:nvGrpSpPr>
          <p:grpSpPr>
            <a:xfrm rot="0">
              <a:off x="471217" y="1479569"/>
              <a:ext cx="929855" cy="3734152"/>
              <a:chOff x="3722804" y="1456194"/>
              <a:chExt cx="929855" cy="3734152"/>
            </a:xfrm>
          </p:grpSpPr>
          <p:sp>
            <p:nvSpPr>
              <p:cNvPr id="546" name="Google Shape;546;p27"/>
              <p:cNvSpPr/>
              <p:nvPr/>
            </p:nvSpPr>
            <p:spPr>
              <a:xfrm>
                <a:off x="3722804" y="1456194"/>
                <a:ext cx="679787" cy="2878623"/>
              </a:xfrm>
              <a:custGeom>
                <a:avLst/>
                <a:gdLst/>
                <a:rect l="l" t="t" r="r" b="b"/>
                <a:pathLst>
                  <a:path w="44387" h="187961" extrusionOk="0">
                    <a:moveTo>
                      <a:pt x="0" y="1"/>
                    </a:moveTo>
                    <a:lnTo>
                      <a:pt x="0" y="187960"/>
                    </a:lnTo>
                    <a:lnTo>
                      <a:pt x="44387" y="182085"/>
                    </a:lnTo>
                    <a:lnTo>
                      <a:pt x="44387" y="3699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3201e"/>
              </a:solidFill>
              <a:ln>
                <a:noFill/>
              </a:ln>
            </p:spPr>
            <p:txBody>
              <a:bodyPr wrap="square" lIns="91424" tIns="91424" rIns="91424" bIns="91424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/>
              </a:p>
            </p:txBody>
          </p:sp>
          <p:sp>
            <p:nvSpPr>
              <p:cNvPr id="547" name="Google Shape;547;p27"/>
              <p:cNvSpPr/>
              <p:nvPr/>
            </p:nvSpPr>
            <p:spPr>
              <a:xfrm>
                <a:off x="4486063" y="1616275"/>
                <a:ext cx="166597" cy="3574071"/>
              </a:xfrm>
              <a:custGeom>
                <a:avLst/>
                <a:gdLst/>
                <a:rect l="l" t="t" r="r" b="b"/>
                <a:pathLst>
                  <a:path w="10878" h="166410" extrusionOk="0">
                    <a:moveTo>
                      <a:pt x="0" y="1"/>
                    </a:moveTo>
                    <a:lnTo>
                      <a:pt x="2258" y="166410"/>
                    </a:lnTo>
                    <a:lnTo>
                      <a:pt x="10877" y="164930"/>
                    </a:lnTo>
                    <a:lnTo>
                      <a:pt x="8880" y="1"/>
                    </a:ln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wrap="square" lIns="91424" tIns="91424" rIns="91424" bIns="91424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/>
              </a:p>
            </p:txBody>
          </p:sp>
          <p:sp>
            <p:nvSpPr>
              <p:cNvPr id="548" name="Google Shape;548;p27"/>
              <p:cNvSpPr/>
              <p:nvPr/>
            </p:nvSpPr>
            <p:spPr>
              <a:xfrm>
                <a:off x="4388566" y="1746658"/>
                <a:ext cx="264092" cy="193735"/>
              </a:xfrm>
              <a:custGeom>
                <a:avLst/>
                <a:gdLst/>
                <a:rect l="l" t="t" r="r" b="b"/>
                <a:pathLst>
                  <a:path w="17244" h="12650" extrusionOk="0">
                    <a:moveTo>
                      <a:pt x="6353" y="1"/>
                    </a:moveTo>
                    <a:lnTo>
                      <a:pt x="6353" y="2462"/>
                    </a:lnTo>
                    <a:lnTo>
                      <a:pt x="0" y="2462"/>
                    </a:lnTo>
                    <a:lnTo>
                      <a:pt x="0" y="9486"/>
                    </a:lnTo>
                    <a:lnTo>
                      <a:pt x="6353" y="9663"/>
                    </a:lnTo>
                    <a:lnTo>
                      <a:pt x="6176" y="12649"/>
                    </a:lnTo>
                    <a:lnTo>
                      <a:pt x="17243" y="12649"/>
                    </a:lnTo>
                    <a:lnTo>
                      <a:pt x="17243" y="1"/>
                    </a:lnTo>
                    <a:close/>
                  </a:path>
                </a:pathLst>
              </a:custGeom>
              <a:solidFill>
                <a:srgbClr val="23201e"/>
              </a:solidFill>
              <a:ln>
                <a:noFill/>
              </a:ln>
            </p:spPr>
            <p:txBody>
              <a:bodyPr wrap="square" lIns="91424" tIns="91424" rIns="91424" bIns="91424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/>
              </a:p>
            </p:txBody>
          </p:sp>
          <p:sp>
            <p:nvSpPr>
              <p:cNvPr id="549" name="Google Shape;549;p27"/>
              <p:cNvSpPr/>
              <p:nvPr/>
            </p:nvSpPr>
            <p:spPr>
              <a:xfrm>
                <a:off x="4375840" y="2443353"/>
                <a:ext cx="276819" cy="188313"/>
              </a:xfrm>
              <a:custGeom>
                <a:avLst/>
                <a:gdLst/>
                <a:rect l="l" t="t" r="r" b="b"/>
                <a:pathLst>
                  <a:path w="18075" h="12296" extrusionOk="0">
                    <a:moveTo>
                      <a:pt x="7007" y="1"/>
                    </a:moveTo>
                    <a:lnTo>
                      <a:pt x="7361" y="2457"/>
                    </a:lnTo>
                    <a:lnTo>
                      <a:pt x="0" y="1667"/>
                    </a:lnTo>
                    <a:lnTo>
                      <a:pt x="0" y="10564"/>
                    </a:lnTo>
                    <a:lnTo>
                      <a:pt x="7184" y="9835"/>
                    </a:lnTo>
                    <a:lnTo>
                      <a:pt x="7184" y="12296"/>
                    </a:lnTo>
                    <a:lnTo>
                      <a:pt x="18074" y="12296"/>
                    </a:lnTo>
                    <a:lnTo>
                      <a:pt x="18074" y="1"/>
                    </a:lnTo>
                    <a:close/>
                  </a:path>
                </a:pathLst>
              </a:custGeom>
              <a:solidFill>
                <a:srgbClr val="23201e"/>
              </a:solidFill>
              <a:ln>
                <a:noFill/>
              </a:ln>
            </p:spPr>
            <p:txBody>
              <a:bodyPr wrap="square" lIns="91424" tIns="91424" rIns="91424" bIns="91424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/>
              </a:p>
            </p:txBody>
          </p:sp>
          <p:sp>
            <p:nvSpPr>
              <p:cNvPr id="550" name="Google Shape;550;p27"/>
              <p:cNvSpPr/>
              <p:nvPr/>
            </p:nvSpPr>
            <p:spPr>
              <a:xfrm>
                <a:off x="4388566" y="3112649"/>
                <a:ext cx="264092" cy="205098"/>
              </a:xfrm>
              <a:custGeom>
                <a:avLst/>
                <a:gdLst/>
                <a:rect l="l" t="t" r="r" b="b"/>
                <a:pathLst>
                  <a:path w="17244" h="13392" extrusionOk="0">
                    <a:moveTo>
                      <a:pt x="5474" y="1"/>
                    </a:moveTo>
                    <a:lnTo>
                      <a:pt x="5474" y="4710"/>
                    </a:lnTo>
                    <a:lnTo>
                      <a:pt x="0" y="4710"/>
                    </a:lnTo>
                    <a:lnTo>
                      <a:pt x="0" y="10520"/>
                    </a:lnTo>
                    <a:lnTo>
                      <a:pt x="6910" y="10520"/>
                    </a:lnTo>
                    <a:lnTo>
                      <a:pt x="6671" y="13392"/>
                    </a:lnTo>
                    <a:lnTo>
                      <a:pt x="17243" y="13392"/>
                    </a:lnTo>
                    <a:lnTo>
                      <a:pt x="17243" y="1"/>
                    </a:lnTo>
                    <a:close/>
                  </a:path>
                </a:pathLst>
              </a:custGeom>
              <a:solidFill>
                <a:srgbClr val="23201e"/>
              </a:solidFill>
              <a:ln>
                <a:noFill/>
              </a:ln>
            </p:spPr>
            <p:txBody>
              <a:bodyPr wrap="square" lIns="91424" tIns="91424" rIns="91424" bIns="91424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/>
              </a:p>
            </p:txBody>
          </p:sp>
          <p:sp>
            <p:nvSpPr>
              <p:cNvPr id="551" name="Google Shape;551;p27"/>
              <p:cNvSpPr/>
              <p:nvPr/>
            </p:nvSpPr>
            <p:spPr>
              <a:xfrm>
                <a:off x="4388566" y="3823020"/>
                <a:ext cx="264092" cy="186751"/>
              </a:xfrm>
              <a:custGeom>
                <a:avLst/>
                <a:gdLst/>
                <a:rect l="l" t="t" r="r" b="b"/>
                <a:pathLst>
                  <a:path w="17244" h="12194" extrusionOk="0">
                    <a:moveTo>
                      <a:pt x="6189" y="0"/>
                    </a:moveTo>
                    <a:lnTo>
                      <a:pt x="6189" y="2391"/>
                    </a:lnTo>
                    <a:lnTo>
                      <a:pt x="0" y="2391"/>
                    </a:lnTo>
                    <a:lnTo>
                      <a:pt x="0" y="8607"/>
                    </a:lnTo>
                    <a:lnTo>
                      <a:pt x="7100" y="8337"/>
                    </a:lnTo>
                    <a:lnTo>
                      <a:pt x="6671" y="12194"/>
                    </a:lnTo>
                    <a:lnTo>
                      <a:pt x="17243" y="12194"/>
                    </a:lnTo>
                    <a:lnTo>
                      <a:pt x="17243" y="0"/>
                    </a:lnTo>
                    <a:close/>
                  </a:path>
                </a:pathLst>
              </a:custGeom>
              <a:solidFill>
                <a:srgbClr val="23201e"/>
              </a:solidFill>
              <a:ln>
                <a:noFill/>
              </a:ln>
            </p:spPr>
            <p:txBody>
              <a:bodyPr wrap="square" lIns="91424" tIns="91424" rIns="91424" bIns="91424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/>
              </a:p>
            </p:txBody>
          </p:sp>
          <p:sp>
            <p:nvSpPr>
              <p:cNvPr id="552" name="Google Shape;552;p27"/>
              <p:cNvSpPr/>
              <p:nvPr/>
            </p:nvSpPr>
            <p:spPr>
              <a:xfrm>
                <a:off x="3781311" y="1592528"/>
                <a:ext cx="567742" cy="567758"/>
              </a:xfrm>
              <a:custGeom>
                <a:avLst/>
                <a:gdLst/>
                <a:rect l="l" t="t" r="r" b="b"/>
                <a:pathLst>
                  <a:path w="37071" h="37072" extrusionOk="0">
                    <a:moveTo>
                      <a:pt x="18538" y="1"/>
                    </a:moveTo>
                    <a:cubicBezTo>
                      <a:pt x="8297" y="1"/>
                      <a:pt x="0" y="8302"/>
                      <a:pt x="0" y="18538"/>
                    </a:cubicBezTo>
                    <a:cubicBezTo>
                      <a:pt x="0" y="28775"/>
                      <a:pt x="8297" y="37071"/>
                      <a:pt x="18538" y="37071"/>
                    </a:cubicBezTo>
                    <a:cubicBezTo>
                      <a:pt x="28774" y="37071"/>
                      <a:pt x="37071" y="28775"/>
                      <a:pt x="37071" y="18538"/>
                    </a:cubicBezTo>
                    <a:cubicBezTo>
                      <a:pt x="37071" y="8302"/>
                      <a:pt x="28774" y="1"/>
                      <a:pt x="1853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wrap="square" lIns="91424" tIns="91424" rIns="91424" bIns="91424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/>
              </a:p>
            </p:txBody>
          </p:sp>
          <p:sp>
            <p:nvSpPr>
              <p:cNvPr id="553" name="Google Shape;553;p27"/>
              <p:cNvSpPr/>
              <p:nvPr/>
            </p:nvSpPr>
            <p:spPr>
              <a:xfrm>
                <a:off x="3908380" y="1746230"/>
                <a:ext cx="278228" cy="269130"/>
              </a:xfrm>
              <a:custGeom>
                <a:avLst/>
                <a:gdLst/>
                <a:rect l="l" t="t" r="r" b="b"/>
                <a:pathLst>
                  <a:path w="18167" h="17573" extrusionOk="0">
                    <a:moveTo>
                      <a:pt x="12094" y="1"/>
                    </a:moveTo>
                    <a:cubicBezTo>
                      <a:pt x="9391" y="1"/>
                      <a:pt x="6255" y="1709"/>
                      <a:pt x="3928" y="4597"/>
                    </a:cubicBezTo>
                    <a:cubicBezTo>
                      <a:pt x="632" y="8701"/>
                      <a:pt x="0" y="13883"/>
                      <a:pt x="2748" y="16362"/>
                    </a:cubicBezTo>
                    <a:cubicBezTo>
                      <a:pt x="3655" y="17179"/>
                      <a:pt x="4841" y="17572"/>
                      <a:pt x="6151" y="17572"/>
                    </a:cubicBezTo>
                    <a:cubicBezTo>
                      <a:pt x="8807" y="17572"/>
                      <a:pt x="11974" y="15958"/>
                      <a:pt x="14358" y="12991"/>
                    </a:cubicBezTo>
                    <a:cubicBezTo>
                      <a:pt x="17924" y="8569"/>
                      <a:pt x="18167" y="3082"/>
                      <a:pt x="15167" y="934"/>
                    </a:cubicBezTo>
                    <a:cubicBezTo>
                      <a:pt x="14279" y="299"/>
                      <a:pt x="13224" y="1"/>
                      <a:pt x="12094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wrap="square" lIns="91424" tIns="91424" rIns="91424" bIns="91424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/>
              </a:p>
            </p:txBody>
          </p:sp>
          <p:sp>
            <p:nvSpPr>
              <p:cNvPr id="554" name="Google Shape;554;p27"/>
              <p:cNvSpPr/>
              <p:nvPr/>
            </p:nvSpPr>
            <p:spPr>
              <a:xfrm>
                <a:off x="3806137" y="1702000"/>
                <a:ext cx="90956" cy="339518"/>
              </a:xfrm>
              <a:custGeom>
                <a:avLst/>
                <a:gdLst/>
                <a:rect l="l" t="t" r="r" b="b"/>
                <a:pathLst>
                  <a:path w="5939" h="22169" extrusionOk="0">
                    <a:moveTo>
                      <a:pt x="5819" y="1"/>
                    </a:moveTo>
                    <a:cubicBezTo>
                      <a:pt x="5676" y="1"/>
                      <a:pt x="4556" y="812"/>
                      <a:pt x="3274" y="2550"/>
                    </a:cubicBezTo>
                    <a:cubicBezTo>
                      <a:pt x="1945" y="4339"/>
                      <a:pt x="535" y="7255"/>
                      <a:pt x="266" y="10723"/>
                    </a:cubicBezTo>
                    <a:cubicBezTo>
                      <a:pt x="1" y="14191"/>
                      <a:pt x="946" y="17288"/>
                      <a:pt x="1989" y="19263"/>
                    </a:cubicBezTo>
                    <a:cubicBezTo>
                      <a:pt x="2998" y="21196"/>
                      <a:pt x="3987" y="22169"/>
                      <a:pt x="4113" y="22169"/>
                    </a:cubicBezTo>
                    <a:cubicBezTo>
                      <a:pt x="4117" y="22169"/>
                      <a:pt x="4120" y="22168"/>
                      <a:pt x="4123" y="22166"/>
                    </a:cubicBezTo>
                    <a:cubicBezTo>
                      <a:pt x="4246" y="22077"/>
                      <a:pt x="3416" y="20982"/>
                      <a:pt x="2559" y="18994"/>
                    </a:cubicBezTo>
                    <a:cubicBezTo>
                      <a:pt x="1697" y="17023"/>
                      <a:pt x="906" y="14068"/>
                      <a:pt x="1158" y="10790"/>
                    </a:cubicBezTo>
                    <a:cubicBezTo>
                      <a:pt x="1410" y="7516"/>
                      <a:pt x="2647" y="4719"/>
                      <a:pt x="3800" y="2904"/>
                    </a:cubicBezTo>
                    <a:cubicBezTo>
                      <a:pt x="4949" y="1066"/>
                      <a:pt x="5938" y="111"/>
                      <a:pt x="5832" y="5"/>
                    </a:cubicBezTo>
                    <a:cubicBezTo>
                      <a:pt x="5830" y="2"/>
                      <a:pt x="5825" y="1"/>
                      <a:pt x="5819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wrap="square" lIns="91424" tIns="91424" rIns="91424" bIns="91424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/>
              </a:p>
            </p:txBody>
          </p:sp>
          <p:sp>
            <p:nvSpPr>
              <p:cNvPr id="555" name="Google Shape;555;p27"/>
              <p:cNvSpPr/>
              <p:nvPr/>
            </p:nvSpPr>
            <p:spPr>
              <a:xfrm>
                <a:off x="3761141" y="1549708"/>
                <a:ext cx="580944" cy="169706"/>
              </a:xfrm>
              <a:custGeom>
                <a:avLst/>
                <a:gdLst/>
                <a:rect l="l" t="t" r="r" b="b"/>
                <a:pathLst>
                  <a:path w="37933" h="11081" extrusionOk="0">
                    <a:moveTo>
                      <a:pt x="1772" y="0"/>
                    </a:moveTo>
                    <a:lnTo>
                      <a:pt x="1" y="11080"/>
                    </a:lnTo>
                    <a:lnTo>
                      <a:pt x="37933" y="10250"/>
                    </a:lnTo>
                    <a:lnTo>
                      <a:pt x="37933" y="1604"/>
                    </a:lnTo>
                    <a:lnTo>
                      <a:pt x="1772" y="0"/>
                    </a:lnTo>
                    <a:close/>
                  </a:path>
                </a:pathLst>
              </a:custGeom>
              <a:solidFill>
                <a:srgbClr val="383431"/>
              </a:solidFill>
              <a:ln>
                <a:noFill/>
              </a:ln>
            </p:spPr>
            <p:txBody>
              <a:bodyPr wrap="square" lIns="91424" tIns="91424" rIns="91424" bIns="91424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/>
              </a:p>
            </p:txBody>
          </p:sp>
          <p:sp>
            <p:nvSpPr>
              <p:cNvPr id="556" name="Google Shape;556;p27"/>
              <p:cNvSpPr/>
              <p:nvPr/>
            </p:nvSpPr>
            <p:spPr>
              <a:xfrm>
                <a:off x="3778539" y="2275026"/>
                <a:ext cx="567681" cy="567742"/>
              </a:xfrm>
              <a:custGeom>
                <a:avLst/>
                <a:gdLst/>
                <a:rect l="l" t="t" r="r" b="b"/>
                <a:pathLst>
                  <a:path w="37067" h="37071" extrusionOk="0">
                    <a:moveTo>
                      <a:pt x="18533" y="0"/>
                    </a:moveTo>
                    <a:cubicBezTo>
                      <a:pt x="13616" y="0"/>
                      <a:pt x="8902" y="1957"/>
                      <a:pt x="5425" y="5430"/>
                    </a:cubicBezTo>
                    <a:cubicBezTo>
                      <a:pt x="1953" y="8907"/>
                      <a:pt x="0" y="13621"/>
                      <a:pt x="0" y="18538"/>
                    </a:cubicBezTo>
                    <a:cubicBezTo>
                      <a:pt x="0" y="23455"/>
                      <a:pt x="1953" y="28169"/>
                      <a:pt x="5425" y="31641"/>
                    </a:cubicBezTo>
                    <a:cubicBezTo>
                      <a:pt x="8902" y="35118"/>
                      <a:pt x="13616" y="37071"/>
                      <a:pt x="18533" y="37071"/>
                    </a:cubicBezTo>
                    <a:cubicBezTo>
                      <a:pt x="23450" y="37071"/>
                      <a:pt x="28164" y="35118"/>
                      <a:pt x="31641" y="31641"/>
                    </a:cubicBezTo>
                    <a:cubicBezTo>
                      <a:pt x="35114" y="28169"/>
                      <a:pt x="37066" y="23455"/>
                      <a:pt x="37066" y="18538"/>
                    </a:cubicBezTo>
                    <a:cubicBezTo>
                      <a:pt x="37066" y="13621"/>
                      <a:pt x="35114" y="8907"/>
                      <a:pt x="31641" y="5430"/>
                    </a:cubicBezTo>
                    <a:cubicBezTo>
                      <a:pt x="28164" y="1957"/>
                      <a:pt x="23450" y="0"/>
                      <a:pt x="18533" y="0"/>
                    </a:cubicBezTo>
                    <a:close/>
                  </a:path>
                </a:pathLst>
              </a:custGeom>
              <a:solidFill>
                <a:srgbClr val="ffce56"/>
              </a:solidFill>
              <a:ln>
                <a:noFill/>
              </a:ln>
            </p:spPr>
            <p:txBody>
              <a:bodyPr wrap="square" lIns="91424" tIns="91424" rIns="91424" bIns="91424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/>
              </a:p>
            </p:txBody>
          </p:sp>
          <p:sp>
            <p:nvSpPr>
              <p:cNvPr id="557" name="Google Shape;557;p27"/>
              <p:cNvSpPr/>
              <p:nvPr/>
            </p:nvSpPr>
            <p:spPr>
              <a:xfrm>
                <a:off x="3905608" y="2428727"/>
                <a:ext cx="278228" cy="269115"/>
              </a:xfrm>
              <a:custGeom>
                <a:avLst/>
                <a:gdLst/>
                <a:rect l="l" t="t" r="r" b="b"/>
                <a:pathLst>
                  <a:path w="18167" h="17572" extrusionOk="0">
                    <a:moveTo>
                      <a:pt x="12093" y="0"/>
                    </a:moveTo>
                    <a:cubicBezTo>
                      <a:pt x="9391" y="0"/>
                      <a:pt x="6254" y="1709"/>
                      <a:pt x="3923" y="4601"/>
                    </a:cubicBezTo>
                    <a:cubicBezTo>
                      <a:pt x="627" y="8701"/>
                      <a:pt x="0" y="13883"/>
                      <a:pt x="2748" y="16361"/>
                    </a:cubicBezTo>
                    <a:cubicBezTo>
                      <a:pt x="3653" y="17179"/>
                      <a:pt x="4839" y="17572"/>
                      <a:pt x="6150" y="17572"/>
                    </a:cubicBezTo>
                    <a:cubicBezTo>
                      <a:pt x="8806" y="17572"/>
                      <a:pt x="11974" y="15959"/>
                      <a:pt x="14358" y="12995"/>
                    </a:cubicBezTo>
                    <a:cubicBezTo>
                      <a:pt x="17919" y="8568"/>
                      <a:pt x="18166" y="3081"/>
                      <a:pt x="15162" y="934"/>
                    </a:cubicBezTo>
                    <a:cubicBezTo>
                      <a:pt x="14276" y="298"/>
                      <a:pt x="13222" y="0"/>
                      <a:pt x="12093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wrap="square" lIns="91424" tIns="91424" rIns="91424" bIns="91424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/>
              </a:p>
            </p:txBody>
          </p:sp>
          <p:sp>
            <p:nvSpPr>
              <p:cNvPr id="558" name="Google Shape;558;p27"/>
              <p:cNvSpPr/>
              <p:nvPr/>
            </p:nvSpPr>
            <p:spPr>
              <a:xfrm>
                <a:off x="3803304" y="2384498"/>
                <a:ext cx="90940" cy="339518"/>
              </a:xfrm>
              <a:custGeom>
                <a:avLst/>
                <a:gdLst/>
                <a:rect l="l" t="t" r="r" b="b"/>
                <a:pathLst>
                  <a:path w="5938" h="22169" extrusionOk="0">
                    <a:moveTo>
                      <a:pt x="5822" y="0"/>
                    </a:moveTo>
                    <a:cubicBezTo>
                      <a:pt x="5675" y="0"/>
                      <a:pt x="4556" y="811"/>
                      <a:pt x="3278" y="2550"/>
                    </a:cubicBezTo>
                    <a:cubicBezTo>
                      <a:pt x="1944" y="4339"/>
                      <a:pt x="535" y="7255"/>
                      <a:pt x="270" y="10723"/>
                    </a:cubicBezTo>
                    <a:cubicBezTo>
                      <a:pt x="0" y="14191"/>
                      <a:pt x="946" y="17288"/>
                      <a:pt x="1988" y="19262"/>
                    </a:cubicBezTo>
                    <a:cubicBezTo>
                      <a:pt x="2998" y="21196"/>
                      <a:pt x="3990" y="22168"/>
                      <a:pt x="4117" y="22168"/>
                    </a:cubicBezTo>
                    <a:cubicBezTo>
                      <a:pt x="4121" y="22168"/>
                      <a:pt x="4124" y="22167"/>
                      <a:pt x="4127" y="22165"/>
                    </a:cubicBezTo>
                    <a:cubicBezTo>
                      <a:pt x="4246" y="22077"/>
                      <a:pt x="3415" y="20981"/>
                      <a:pt x="2563" y="18993"/>
                    </a:cubicBezTo>
                    <a:cubicBezTo>
                      <a:pt x="1701" y="17023"/>
                      <a:pt x="906" y="14067"/>
                      <a:pt x="1158" y="10789"/>
                    </a:cubicBezTo>
                    <a:cubicBezTo>
                      <a:pt x="1414" y="7515"/>
                      <a:pt x="2647" y="4719"/>
                      <a:pt x="3800" y="2903"/>
                    </a:cubicBezTo>
                    <a:cubicBezTo>
                      <a:pt x="4953" y="1065"/>
                      <a:pt x="5938" y="111"/>
                      <a:pt x="5836" y="5"/>
                    </a:cubicBezTo>
                    <a:cubicBezTo>
                      <a:pt x="5834" y="2"/>
                      <a:pt x="5829" y="0"/>
                      <a:pt x="5822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wrap="square" lIns="91424" tIns="91424" rIns="91424" bIns="91424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/>
              </a:p>
            </p:txBody>
          </p:sp>
          <p:sp>
            <p:nvSpPr>
              <p:cNvPr id="559" name="Google Shape;559;p27"/>
              <p:cNvSpPr/>
              <p:nvPr/>
            </p:nvSpPr>
            <p:spPr>
              <a:xfrm>
                <a:off x="3758308" y="2232190"/>
                <a:ext cx="581005" cy="169706"/>
              </a:xfrm>
              <a:custGeom>
                <a:avLst/>
                <a:gdLst/>
                <a:rect l="l" t="t" r="r" b="b"/>
                <a:pathLst>
                  <a:path w="37937" h="11081" extrusionOk="0">
                    <a:moveTo>
                      <a:pt x="1772" y="1"/>
                    </a:moveTo>
                    <a:lnTo>
                      <a:pt x="0" y="11081"/>
                    </a:lnTo>
                    <a:lnTo>
                      <a:pt x="0" y="11081"/>
                    </a:lnTo>
                    <a:lnTo>
                      <a:pt x="37937" y="10250"/>
                    </a:lnTo>
                    <a:lnTo>
                      <a:pt x="37937" y="1604"/>
                    </a:lnTo>
                    <a:lnTo>
                      <a:pt x="1772" y="1"/>
                    </a:lnTo>
                    <a:close/>
                  </a:path>
                </a:pathLst>
              </a:custGeom>
              <a:solidFill>
                <a:srgbClr val="383431"/>
              </a:solidFill>
              <a:ln>
                <a:noFill/>
              </a:ln>
            </p:spPr>
            <p:txBody>
              <a:bodyPr wrap="square" lIns="91424" tIns="91424" rIns="91424" bIns="91424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/>
              </a:p>
            </p:txBody>
          </p:sp>
          <p:sp>
            <p:nvSpPr>
              <p:cNvPr id="560" name="Google Shape;560;p27"/>
              <p:cNvSpPr/>
              <p:nvPr/>
            </p:nvSpPr>
            <p:spPr>
              <a:xfrm>
                <a:off x="3771831" y="2957585"/>
                <a:ext cx="567696" cy="567681"/>
              </a:xfrm>
              <a:custGeom>
                <a:avLst/>
                <a:gdLst/>
                <a:rect l="l" t="t" r="r" b="b"/>
                <a:pathLst>
                  <a:path w="37068" h="37067" extrusionOk="0">
                    <a:moveTo>
                      <a:pt x="18534" y="0"/>
                    </a:moveTo>
                    <a:cubicBezTo>
                      <a:pt x="8298" y="0"/>
                      <a:pt x="1" y="8297"/>
                      <a:pt x="1" y="18533"/>
                    </a:cubicBezTo>
                    <a:cubicBezTo>
                      <a:pt x="1" y="28769"/>
                      <a:pt x="8298" y="37066"/>
                      <a:pt x="18534" y="37066"/>
                    </a:cubicBezTo>
                    <a:cubicBezTo>
                      <a:pt x="28770" y="37066"/>
                      <a:pt x="37067" y="28769"/>
                      <a:pt x="37067" y="18533"/>
                    </a:cubicBezTo>
                    <a:cubicBezTo>
                      <a:pt x="37067" y="8297"/>
                      <a:pt x="28770" y="0"/>
                      <a:pt x="18534" y="0"/>
                    </a:cubicBezTo>
                    <a:close/>
                  </a:path>
                </a:pathLst>
              </a:custGeom>
              <a:solidFill>
                <a:srgbClr val="f6b26b"/>
              </a:solidFill>
              <a:ln>
                <a:noFill/>
              </a:ln>
            </p:spPr>
            <p:txBody>
              <a:bodyPr wrap="square" lIns="91424" tIns="91424" rIns="91424" bIns="91424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/>
              </a:p>
            </p:txBody>
          </p:sp>
          <p:sp>
            <p:nvSpPr>
              <p:cNvPr id="561" name="Google Shape;561;p27"/>
              <p:cNvSpPr/>
              <p:nvPr/>
            </p:nvSpPr>
            <p:spPr>
              <a:xfrm>
                <a:off x="3898900" y="3111210"/>
                <a:ext cx="278243" cy="269130"/>
              </a:xfrm>
              <a:custGeom>
                <a:avLst/>
                <a:gdLst/>
                <a:rect l="l" t="t" r="r" b="b"/>
                <a:pathLst>
                  <a:path w="18168" h="17573" extrusionOk="0">
                    <a:moveTo>
                      <a:pt x="12094" y="0"/>
                    </a:moveTo>
                    <a:cubicBezTo>
                      <a:pt x="9392" y="0"/>
                      <a:pt x="6254" y="1710"/>
                      <a:pt x="3924" y="4601"/>
                    </a:cubicBezTo>
                    <a:cubicBezTo>
                      <a:pt x="628" y="8705"/>
                      <a:pt x="1" y="13883"/>
                      <a:pt x="2749" y="16362"/>
                    </a:cubicBezTo>
                    <a:cubicBezTo>
                      <a:pt x="3654" y="17179"/>
                      <a:pt x="4840" y="17572"/>
                      <a:pt x="6150" y="17572"/>
                    </a:cubicBezTo>
                    <a:cubicBezTo>
                      <a:pt x="8806" y="17572"/>
                      <a:pt x="11973" y="15959"/>
                      <a:pt x="14354" y="12995"/>
                    </a:cubicBezTo>
                    <a:cubicBezTo>
                      <a:pt x="17920" y="8573"/>
                      <a:pt x="18167" y="3081"/>
                      <a:pt x="15163" y="934"/>
                    </a:cubicBezTo>
                    <a:cubicBezTo>
                      <a:pt x="14276" y="299"/>
                      <a:pt x="13223" y="0"/>
                      <a:pt x="12094" y="0"/>
                    </a:cubicBezTo>
                    <a:close/>
                  </a:path>
                </a:pathLst>
              </a:custGeom>
              <a:solidFill>
                <a:srgbClr val="fce5cd"/>
              </a:solidFill>
              <a:ln>
                <a:noFill/>
              </a:ln>
            </p:spPr>
            <p:txBody>
              <a:bodyPr wrap="square" lIns="91424" tIns="91424" rIns="91424" bIns="91424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/>
              </a:p>
            </p:txBody>
          </p:sp>
          <p:sp>
            <p:nvSpPr>
              <p:cNvPr id="562" name="Google Shape;562;p27"/>
              <p:cNvSpPr/>
              <p:nvPr/>
            </p:nvSpPr>
            <p:spPr>
              <a:xfrm>
                <a:off x="3796596" y="3066980"/>
                <a:ext cx="90956" cy="339518"/>
              </a:xfrm>
              <a:custGeom>
                <a:avLst/>
                <a:gdLst/>
                <a:rect l="l" t="t" r="r" b="b"/>
                <a:pathLst>
                  <a:path w="5939" h="22169" extrusionOk="0">
                    <a:moveTo>
                      <a:pt x="5823" y="0"/>
                    </a:moveTo>
                    <a:cubicBezTo>
                      <a:pt x="5676" y="0"/>
                      <a:pt x="4556" y="811"/>
                      <a:pt x="3279" y="2550"/>
                    </a:cubicBezTo>
                    <a:cubicBezTo>
                      <a:pt x="1945" y="4339"/>
                      <a:pt x="535" y="7255"/>
                      <a:pt x="270" y="10723"/>
                    </a:cubicBezTo>
                    <a:cubicBezTo>
                      <a:pt x="1" y="14191"/>
                      <a:pt x="946" y="17288"/>
                      <a:pt x="1989" y="19263"/>
                    </a:cubicBezTo>
                    <a:cubicBezTo>
                      <a:pt x="2998" y="21200"/>
                      <a:pt x="3991" y="22169"/>
                      <a:pt x="4117" y="22169"/>
                    </a:cubicBezTo>
                    <a:cubicBezTo>
                      <a:pt x="4122" y="22169"/>
                      <a:pt x="4125" y="22168"/>
                      <a:pt x="4127" y="22165"/>
                    </a:cubicBezTo>
                    <a:cubicBezTo>
                      <a:pt x="4246" y="22077"/>
                      <a:pt x="3416" y="20986"/>
                      <a:pt x="2559" y="18993"/>
                    </a:cubicBezTo>
                    <a:cubicBezTo>
                      <a:pt x="1702" y="17023"/>
                      <a:pt x="906" y="14067"/>
                      <a:pt x="1158" y="10789"/>
                    </a:cubicBezTo>
                    <a:cubicBezTo>
                      <a:pt x="1410" y="7516"/>
                      <a:pt x="2647" y="4719"/>
                      <a:pt x="3800" y="2903"/>
                    </a:cubicBezTo>
                    <a:cubicBezTo>
                      <a:pt x="4953" y="1066"/>
                      <a:pt x="5938" y="111"/>
                      <a:pt x="5837" y="5"/>
                    </a:cubicBezTo>
                    <a:cubicBezTo>
                      <a:pt x="5834" y="2"/>
                      <a:pt x="5830" y="0"/>
                      <a:pt x="5823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wrap="square" lIns="91424" tIns="91424" rIns="91424" bIns="91424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/>
              </a:p>
            </p:txBody>
          </p:sp>
          <p:sp>
            <p:nvSpPr>
              <p:cNvPr id="563" name="Google Shape;563;p27"/>
              <p:cNvSpPr/>
              <p:nvPr/>
            </p:nvSpPr>
            <p:spPr>
              <a:xfrm>
                <a:off x="3751600" y="2914688"/>
                <a:ext cx="581020" cy="169706"/>
              </a:xfrm>
              <a:custGeom>
                <a:avLst/>
                <a:gdLst/>
                <a:rect l="l" t="t" r="r" b="b"/>
                <a:pathLst>
                  <a:path w="37938" h="11081" extrusionOk="0">
                    <a:moveTo>
                      <a:pt x="1772" y="0"/>
                    </a:moveTo>
                    <a:lnTo>
                      <a:pt x="1" y="11080"/>
                    </a:lnTo>
                    <a:lnTo>
                      <a:pt x="37937" y="10250"/>
                    </a:lnTo>
                    <a:lnTo>
                      <a:pt x="37937" y="1604"/>
                    </a:lnTo>
                    <a:lnTo>
                      <a:pt x="1772" y="0"/>
                    </a:lnTo>
                    <a:close/>
                  </a:path>
                </a:pathLst>
              </a:custGeom>
              <a:solidFill>
                <a:srgbClr val="383431"/>
              </a:solidFill>
              <a:ln>
                <a:noFill/>
              </a:ln>
            </p:spPr>
            <p:txBody>
              <a:bodyPr wrap="square" lIns="91424" tIns="91424" rIns="91424" bIns="91424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/>
              </a:p>
            </p:txBody>
          </p:sp>
          <p:sp>
            <p:nvSpPr>
              <p:cNvPr id="564" name="Google Shape;564;p27"/>
              <p:cNvSpPr/>
              <p:nvPr/>
            </p:nvSpPr>
            <p:spPr>
              <a:xfrm>
                <a:off x="3791388" y="3640067"/>
                <a:ext cx="567758" cy="567681"/>
              </a:xfrm>
              <a:custGeom>
                <a:avLst/>
                <a:gdLst/>
                <a:rect l="l" t="t" r="r" b="b"/>
                <a:pathLst>
                  <a:path w="37072" h="37067" extrusionOk="0">
                    <a:moveTo>
                      <a:pt x="18538" y="0"/>
                    </a:moveTo>
                    <a:cubicBezTo>
                      <a:pt x="8302" y="0"/>
                      <a:pt x="1" y="8297"/>
                      <a:pt x="1" y="18534"/>
                    </a:cubicBezTo>
                    <a:cubicBezTo>
                      <a:pt x="1" y="28770"/>
                      <a:pt x="8302" y="37067"/>
                      <a:pt x="18538" y="37067"/>
                    </a:cubicBezTo>
                    <a:cubicBezTo>
                      <a:pt x="28774" y="37067"/>
                      <a:pt x="37071" y="28770"/>
                      <a:pt x="37071" y="18534"/>
                    </a:cubicBezTo>
                    <a:cubicBezTo>
                      <a:pt x="37071" y="8297"/>
                      <a:pt x="28774" y="0"/>
                      <a:pt x="18538" y="0"/>
                    </a:cubicBezTo>
                    <a:close/>
                  </a:path>
                </a:pathLst>
              </a:custGeom>
              <a:solidFill>
                <a:srgbClr val="e97769"/>
              </a:solidFill>
              <a:ln>
                <a:noFill/>
              </a:ln>
            </p:spPr>
            <p:txBody>
              <a:bodyPr wrap="square" lIns="91424" tIns="91424" rIns="91424" bIns="91424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/>
              </a:p>
            </p:txBody>
          </p:sp>
          <p:sp>
            <p:nvSpPr>
              <p:cNvPr id="565" name="Google Shape;565;p27"/>
              <p:cNvSpPr/>
              <p:nvPr/>
            </p:nvSpPr>
            <p:spPr>
              <a:xfrm>
                <a:off x="3918457" y="3793707"/>
                <a:ext cx="278228" cy="269115"/>
              </a:xfrm>
              <a:custGeom>
                <a:avLst/>
                <a:gdLst/>
                <a:rect l="l" t="t" r="r" b="b"/>
                <a:pathLst>
                  <a:path w="18167" h="17572" extrusionOk="0">
                    <a:moveTo>
                      <a:pt x="12100" y="1"/>
                    </a:moveTo>
                    <a:cubicBezTo>
                      <a:pt x="9398" y="1"/>
                      <a:pt x="6259" y="1711"/>
                      <a:pt x="3928" y="4601"/>
                    </a:cubicBezTo>
                    <a:cubicBezTo>
                      <a:pt x="632" y="8705"/>
                      <a:pt x="0" y="13883"/>
                      <a:pt x="2753" y="16361"/>
                    </a:cubicBezTo>
                    <a:cubicBezTo>
                      <a:pt x="3658" y="17179"/>
                      <a:pt x="4844" y="17572"/>
                      <a:pt x="6155" y="17572"/>
                    </a:cubicBezTo>
                    <a:cubicBezTo>
                      <a:pt x="8810" y="17572"/>
                      <a:pt x="11977" y="15958"/>
                      <a:pt x="14359" y="12995"/>
                    </a:cubicBezTo>
                    <a:cubicBezTo>
                      <a:pt x="17924" y="8572"/>
                      <a:pt x="18167" y="3081"/>
                      <a:pt x="15167" y="934"/>
                    </a:cubicBezTo>
                    <a:cubicBezTo>
                      <a:pt x="14281" y="299"/>
                      <a:pt x="13229" y="1"/>
                      <a:pt x="1210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wrap="square" lIns="91424" tIns="91424" rIns="91424" bIns="91424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/>
              </a:p>
            </p:txBody>
          </p:sp>
          <p:sp>
            <p:nvSpPr>
              <p:cNvPr id="566" name="Google Shape;566;p27"/>
              <p:cNvSpPr/>
              <p:nvPr/>
            </p:nvSpPr>
            <p:spPr>
              <a:xfrm>
                <a:off x="3816229" y="3749462"/>
                <a:ext cx="90940" cy="339518"/>
              </a:xfrm>
              <a:custGeom>
                <a:avLst/>
                <a:gdLst/>
                <a:rect l="l" t="t" r="r" b="b"/>
                <a:pathLst>
                  <a:path w="5938" h="22169" extrusionOk="0">
                    <a:moveTo>
                      <a:pt x="5818" y="1"/>
                    </a:moveTo>
                    <a:cubicBezTo>
                      <a:pt x="5675" y="1"/>
                      <a:pt x="4555" y="812"/>
                      <a:pt x="3278" y="2550"/>
                    </a:cubicBezTo>
                    <a:cubicBezTo>
                      <a:pt x="1944" y="4340"/>
                      <a:pt x="535" y="7255"/>
                      <a:pt x="269" y="10723"/>
                    </a:cubicBezTo>
                    <a:cubicBezTo>
                      <a:pt x="0" y="14192"/>
                      <a:pt x="945" y="17288"/>
                      <a:pt x="1988" y="19263"/>
                    </a:cubicBezTo>
                    <a:cubicBezTo>
                      <a:pt x="2997" y="21200"/>
                      <a:pt x="3990" y="22169"/>
                      <a:pt x="4117" y="22169"/>
                    </a:cubicBezTo>
                    <a:cubicBezTo>
                      <a:pt x="4121" y="22169"/>
                      <a:pt x="4124" y="22168"/>
                      <a:pt x="4126" y="22166"/>
                    </a:cubicBezTo>
                    <a:cubicBezTo>
                      <a:pt x="4246" y="22077"/>
                      <a:pt x="3415" y="20986"/>
                      <a:pt x="2558" y="18994"/>
                    </a:cubicBezTo>
                    <a:cubicBezTo>
                      <a:pt x="1696" y="17023"/>
                      <a:pt x="906" y="14068"/>
                      <a:pt x="1157" y="10794"/>
                    </a:cubicBezTo>
                    <a:cubicBezTo>
                      <a:pt x="1409" y="7516"/>
                      <a:pt x="2646" y="4720"/>
                      <a:pt x="3799" y="2904"/>
                    </a:cubicBezTo>
                    <a:cubicBezTo>
                      <a:pt x="4952" y="1066"/>
                      <a:pt x="5938" y="112"/>
                      <a:pt x="5832" y="6"/>
                    </a:cubicBezTo>
                    <a:cubicBezTo>
                      <a:pt x="5829" y="2"/>
                      <a:pt x="5825" y="1"/>
                      <a:pt x="5818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wrap="square" lIns="91424" tIns="91424" rIns="91424" bIns="91424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/>
              </a:p>
            </p:txBody>
          </p:sp>
          <p:sp>
            <p:nvSpPr>
              <p:cNvPr id="567" name="Google Shape;567;p27"/>
              <p:cNvSpPr/>
              <p:nvPr/>
            </p:nvSpPr>
            <p:spPr>
              <a:xfrm>
                <a:off x="3771234" y="3597170"/>
                <a:ext cx="581005" cy="169706"/>
              </a:xfrm>
              <a:custGeom>
                <a:avLst/>
                <a:gdLst/>
                <a:rect l="l" t="t" r="r" b="b"/>
                <a:pathLst>
                  <a:path w="37937" h="11081" extrusionOk="0">
                    <a:moveTo>
                      <a:pt x="1772" y="0"/>
                    </a:moveTo>
                    <a:lnTo>
                      <a:pt x="0" y="11081"/>
                    </a:lnTo>
                    <a:lnTo>
                      <a:pt x="37937" y="10250"/>
                    </a:lnTo>
                    <a:lnTo>
                      <a:pt x="37937" y="1604"/>
                    </a:lnTo>
                    <a:lnTo>
                      <a:pt x="1772" y="0"/>
                    </a:lnTo>
                    <a:close/>
                  </a:path>
                </a:pathLst>
              </a:custGeom>
              <a:solidFill>
                <a:srgbClr val="383431"/>
              </a:solidFill>
              <a:ln>
                <a:noFill/>
              </a:ln>
            </p:spPr>
            <p:txBody>
              <a:bodyPr wrap="square" lIns="91424" tIns="91424" rIns="91424" bIns="91424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  <a:defRPr/>
                </a:pPr>
                <a:endParaRPr/>
              </a:p>
            </p:txBody>
          </p:sp>
        </p:grpSp>
      </p:grpSp>
      <p:sp>
        <p:nvSpPr>
          <p:cNvPr id="568" name="Google Shape;568;p27"/>
          <p:cNvSpPr txBox="1">
            <a:spLocks noGrp="1"/>
          </p:cNvSpPr>
          <p:nvPr>
            <p:ph type="title" idx="0"/>
          </p:nvPr>
        </p:nvSpPr>
        <p:spPr>
          <a:xfrm>
            <a:off x="457200" y="411475"/>
            <a:ext cx="8229600" cy="398700"/>
          </a:xfrm>
          <a:prstGeom prst="rect">
            <a:avLst/>
          </a:prstGeom>
        </p:spPr>
        <p:txBody>
          <a:bodyPr wrap="square" lIns="91424" tIns="91424" rIns="91424" bIns="91424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/>
            </a:pPr>
            <a:r>
              <a:rPr lang="en"/>
              <a:t>개발 과정 </a:t>
            </a:r>
            <a:endParaRPr lang="en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  <a:defRPr/>
            </a:pPr>
            <a:endParaRPr/>
          </a:p>
        </p:txBody>
      </p:sp>
      <p:sp>
        <p:nvSpPr>
          <p:cNvPr id="569" name="Google Shape;569;p27"/>
          <p:cNvSpPr txBox="1"/>
          <p:nvPr/>
        </p:nvSpPr>
        <p:spPr>
          <a:xfrm>
            <a:off x="1453294" y="2195563"/>
            <a:ext cx="2650800" cy="554400"/>
          </a:xfrm>
          <a:prstGeom prst="rect">
            <a:avLst/>
          </a:prstGeom>
          <a:noFill/>
          <a:ln>
            <a:noFill/>
          </a:ln>
        </p:spPr>
        <p:txBody>
          <a:bodyPr wrap="square" lIns="0" tIns="6700" rIns="0" bIns="0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/>
            </a:pPr>
            <a:r>
              <a:rPr lang="en" sz="13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적외선 2개,  LED </a:t>
            </a:r>
            <a:r>
              <a:rPr lang="en-US" altLang="ko-KR" sz="13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6</a:t>
            </a:r>
            <a:r>
              <a:rPr lang="en" sz="13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개, 스피커 1개, 디스플레이 1개, 환경 1개</a:t>
            </a:r>
            <a:endParaRPr lang="en" sz="1300">
              <a:solidFill>
                <a:schemeClr val="dk1"/>
              </a:solidFill>
              <a:latin typeface="Fira Sans"/>
              <a:ea typeface="Fira Sans"/>
              <a:cs typeface="Fira Sans"/>
              <a:sym typeface="Fira Sans"/>
            </a:endParaRPr>
          </a:p>
          <a:p>
            <a:pPr marL="12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endParaRPr sz="12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570" name="Google Shape;570;p27"/>
          <p:cNvSpPr txBox="1"/>
          <p:nvPr/>
        </p:nvSpPr>
        <p:spPr>
          <a:xfrm>
            <a:off x="1718882" y="4012982"/>
            <a:ext cx="2650800" cy="554400"/>
          </a:xfrm>
          <a:prstGeom prst="rect">
            <a:avLst/>
          </a:prstGeom>
          <a:noFill/>
          <a:ln>
            <a:noFill/>
          </a:ln>
        </p:spPr>
        <p:txBody>
          <a:bodyPr wrap="square" lIns="0" tIns="6700" rIns="0" bIns="0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  <a:defRPr/>
            </a:pPr>
            <a:r>
              <a:rPr lang="en" sz="15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보드게임 '클라스크'에서 영감</a:t>
            </a:r>
            <a:endParaRPr sz="1600">
              <a:solidFill>
                <a:srgbClr val="000000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571" name="Google Shape;571;p27"/>
          <p:cNvSpPr txBox="1"/>
          <p:nvPr/>
        </p:nvSpPr>
        <p:spPr>
          <a:xfrm>
            <a:off x="1453294" y="1823710"/>
            <a:ext cx="2650800" cy="343500"/>
          </a:xfrm>
          <a:prstGeom prst="rect">
            <a:avLst/>
          </a:prstGeom>
          <a:noFill/>
          <a:ln>
            <a:noFill/>
          </a:ln>
        </p:spPr>
        <p:txBody>
          <a:bodyPr wrap="square" lIns="91424" tIns="91424" rIns="91424" bIns="91424" anchor="ctr" anchorCtr="0">
            <a:noAutofit/>
          </a:bodyPr>
          <a:lstStyle/>
          <a:p>
            <a:pPr marL="12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" sz="1600" b="1">
                <a:solidFill>
                  <a:schemeClr val="lt2"/>
                </a:solidFill>
                <a:latin typeface="Fira Sans"/>
                <a:ea typeface="Fira Sans"/>
                <a:cs typeface="Fira Sans"/>
                <a:sym typeface="Fira Sans"/>
              </a:rPr>
              <a:t>키트 사용</a:t>
            </a:r>
            <a:endParaRPr sz="1600" b="1">
              <a:solidFill>
                <a:schemeClr val="lt2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572" name="Google Shape;572;p27"/>
          <p:cNvSpPr txBox="1"/>
          <p:nvPr/>
        </p:nvSpPr>
        <p:spPr>
          <a:xfrm>
            <a:off x="1510194" y="3684182"/>
            <a:ext cx="2650800" cy="328800"/>
          </a:xfrm>
          <a:prstGeom prst="rect">
            <a:avLst/>
          </a:prstGeom>
          <a:noFill/>
          <a:ln>
            <a:noFill/>
          </a:ln>
        </p:spPr>
        <p:txBody>
          <a:bodyPr wrap="square" lIns="91424" tIns="91424" rIns="91424" bIns="91424" anchor="ctr" anchorCtr="0">
            <a:noAutofit/>
          </a:bodyPr>
          <a:lstStyle/>
          <a:p>
            <a:pPr marL="1270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" sz="1600" b="1">
                <a:solidFill>
                  <a:schemeClr val="accent1"/>
                </a:solidFill>
                <a:latin typeface="Fira Sans"/>
                <a:ea typeface="Fira Sans"/>
                <a:cs typeface="Fira Sans"/>
                <a:sym typeface="Fira Sans"/>
              </a:rPr>
              <a:t>구현 방안</a:t>
            </a:r>
            <a:endParaRPr sz="1600" b="1">
              <a:solidFill>
                <a:schemeClr val="accent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grpSp>
        <p:nvGrpSpPr>
          <p:cNvPr id="573" name="Google Shape;573;p27"/>
          <p:cNvGrpSpPr/>
          <p:nvPr/>
        </p:nvGrpSpPr>
        <p:grpSpPr>
          <a:xfrm rot="0">
            <a:off x="2564017" y="3256328"/>
            <a:ext cx="429354" cy="427852"/>
            <a:chOff x="5341433" y="3793271"/>
            <a:chExt cx="330272" cy="329117"/>
          </a:xfrm>
        </p:grpSpPr>
        <p:sp>
          <p:nvSpPr>
            <p:cNvPr id="574" name="Google Shape;574;p27"/>
            <p:cNvSpPr/>
            <p:nvPr/>
          </p:nvSpPr>
          <p:spPr>
            <a:xfrm>
              <a:off x="5436441" y="3976408"/>
              <a:ext cx="52546" cy="52546"/>
            </a:xfrm>
            <a:custGeom>
              <a:avLst/>
              <a:gdLst/>
              <a:rect l="l" t="t" r="r" b="b"/>
              <a:pathLst>
                <a:path w="2001" h="2001" extrusionOk="0">
                  <a:moveTo>
                    <a:pt x="1245" y="0"/>
                  </a:moveTo>
                  <a:lnTo>
                    <a:pt x="1" y="1235"/>
                  </a:lnTo>
                  <a:cubicBezTo>
                    <a:pt x="96" y="1254"/>
                    <a:pt x="182" y="1292"/>
                    <a:pt x="240" y="1359"/>
                  </a:cubicBezTo>
                  <a:lnTo>
                    <a:pt x="642" y="1761"/>
                  </a:lnTo>
                  <a:cubicBezTo>
                    <a:pt x="709" y="1819"/>
                    <a:pt x="747" y="1905"/>
                    <a:pt x="766" y="2000"/>
                  </a:cubicBezTo>
                  <a:lnTo>
                    <a:pt x="2001" y="756"/>
                  </a:lnTo>
                  <a:cubicBezTo>
                    <a:pt x="1714" y="546"/>
                    <a:pt x="1455" y="287"/>
                    <a:pt x="1245" y="0"/>
                  </a:cubicBezTo>
                  <a:close/>
                </a:path>
              </a:pathLst>
            </a:custGeom>
            <a:solidFill>
              <a:srgbClr val="ffde8f"/>
            </a:solidFill>
            <a:ln>
              <a:noFill/>
            </a:ln>
          </p:spPr>
          <p:txBody>
            <a:bodyPr wrap="square" lIns="91424" tIns="91424" rIns="91424" bIns="91424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575" name="Google Shape;575;p27"/>
            <p:cNvSpPr/>
            <p:nvPr/>
          </p:nvSpPr>
          <p:spPr>
            <a:xfrm>
              <a:off x="5436179" y="3976146"/>
              <a:ext cx="42515" cy="52310"/>
            </a:xfrm>
            <a:custGeom>
              <a:avLst/>
              <a:gdLst/>
              <a:rect l="l" t="t" r="r" b="b"/>
              <a:pathLst>
                <a:path w="1619" h="1992" extrusionOk="0">
                  <a:moveTo>
                    <a:pt x="1245" y="1"/>
                  </a:moveTo>
                  <a:lnTo>
                    <a:pt x="1" y="1235"/>
                  </a:lnTo>
                  <a:cubicBezTo>
                    <a:pt x="87" y="1254"/>
                    <a:pt x="173" y="1293"/>
                    <a:pt x="240" y="1360"/>
                  </a:cubicBezTo>
                  <a:lnTo>
                    <a:pt x="642" y="1752"/>
                  </a:lnTo>
                  <a:cubicBezTo>
                    <a:pt x="700" y="1819"/>
                    <a:pt x="747" y="1905"/>
                    <a:pt x="757" y="1991"/>
                  </a:cubicBezTo>
                  <a:lnTo>
                    <a:pt x="1226" y="1532"/>
                  </a:lnTo>
                  <a:lnTo>
                    <a:pt x="1059" y="1356"/>
                  </a:lnTo>
                  <a:lnTo>
                    <a:pt x="1059" y="1356"/>
                  </a:lnTo>
                  <a:cubicBezTo>
                    <a:pt x="1060" y="1357"/>
                    <a:pt x="1062" y="1358"/>
                    <a:pt x="1063" y="1360"/>
                  </a:cubicBezTo>
                  <a:lnTo>
                    <a:pt x="1054" y="1350"/>
                  </a:lnTo>
                  <a:lnTo>
                    <a:pt x="1059" y="1356"/>
                  </a:lnTo>
                  <a:lnTo>
                    <a:pt x="1059" y="1356"/>
                  </a:lnTo>
                  <a:cubicBezTo>
                    <a:pt x="958" y="1260"/>
                    <a:pt x="959" y="1100"/>
                    <a:pt x="1054" y="996"/>
                  </a:cubicBezTo>
                  <a:lnTo>
                    <a:pt x="1618" y="431"/>
                  </a:lnTo>
                  <a:cubicBezTo>
                    <a:pt x="1484" y="297"/>
                    <a:pt x="1360" y="154"/>
                    <a:pt x="1245" y="1"/>
                  </a:cubicBezTo>
                  <a:close/>
                </a:path>
              </a:pathLst>
            </a:custGeom>
            <a:solidFill>
              <a:srgbClr val="ffde8f"/>
            </a:solidFill>
            <a:ln>
              <a:noFill/>
            </a:ln>
          </p:spPr>
          <p:txBody>
            <a:bodyPr wrap="square" lIns="91424" tIns="91424" rIns="91424" bIns="91424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576" name="Google Shape;576;p27"/>
            <p:cNvSpPr/>
            <p:nvPr/>
          </p:nvSpPr>
          <p:spPr>
            <a:xfrm>
              <a:off x="5431925" y="3793350"/>
              <a:ext cx="239780" cy="228830"/>
            </a:xfrm>
            <a:custGeom>
              <a:avLst/>
              <a:gdLst/>
              <a:rect l="l" t="t" r="r" b="b"/>
              <a:pathLst>
                <a:path w="9131" h="8714" extrusionOk="0">
                  <a:moveTo>
                    <a:pt x="4780" y="1"/>
                  </a:moveTo>
                  <a:cubicBezTo>
                    <a:pt x="3645" y="1"/>
                    <a:pt x="2528" y="444"/>
                    <a:pt x="1694" y="1277"/>
                  </a:cubicBezTo>
                  <a:cubicBezTo>
                    <a:pt x="0" y="2980"/>
                    <a:pt x="0" y="5737"/>
                    <a:pt x="1694" y="7440"/>
                  </a:cubicBezTo>
                  <a:cubicBezTo>
                    <a:pt x="2525" y="8271"/>
                    <a:pt x="3637" y="8713"/>
                    <a:pt x="4769" y="8713"/>
                  </a:cubicBezTo>
                  <a:cubicBezTo>
                    <a:pt x="5332" y="8713"/>
                    <a:pt x="5901" y="8604"/>
                    <a:pt x="6441" y="8378"/>
                  </a:cubicBezTo>
                  <a:cubicBezTo>
                    <a:pt x="8068" y="7708"/>
                    <a:pt x="9130" y="6120"/>
                    <a:pt x="9130" y="4359"/>
                  </a:cubicBezTo>
                  <a:cubicBezTo>
                    <a:pt x="9130" y="2598"/>
                    <a:pt x="8068" y="1009"/>
                    <a:pt x="6441" y="330"/>
                  </a:cubicBezTo>
                  <a:cubicBezTo>
                    <a:pt x="5904" y="108"/>
                    <a:pt x="5340" y="1"/>
                    <a:pt x="4780" y="1"/>
                  </a:cubicBezTo>
                  <a:close/>
                </a:path>
              </a:pathLst>
            </a:custGeom>
            <a:solidFill>
              <a:srgbClr val="ffde8f"/>
            </a:solidFill>
            <a:ln>
              <a:noFill/>
            </a:ln>
          </p:spPr>
          <p:txBody>
            <a:bodyPr wrap="square" lIns="91424" tIns="91424" rIns="91424" bIns="91424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577" name="Google Shape;577;p27"/>
            <p:cNvSpPr/>
            <p:nvPr/>
          </p:nvSpPr>
          <p:spPr>
            <a:xfrm>
              <a:off x="5427408" y="3793271"/>
              <a:ext cx="139756" cy="228830"/>
            </a:xfrm>
            <a:custGeom>
              <a:avLst/>
              <a:gdLst/>
              <a:rect l="l" t="t" r="r" b="b"/>
              <a:pathLst>
                <a:path w="5322" h="8714" extrusionOk="0">
                  <a:moveTo>
                    <a:pt x="4940" y="0"/>
                  </a:moveTo>
                  <a:cubicBezTo>
                    <a:pt x="2561" y="0"/>
                    <a:pt x="593" y="1935"/>
                    <a:pt x="593" y="4362"/>
                  </a:cubicBezTo>
                  <a:cubicBezTo>
                    <a:pt x="593" y="6779"/>
                    <a:pt x="2561" y="8713"/>
                    <a:pt x="4940" y="8713"/>
                  </a:cubicBezTo>
                  <a:cubicBezTo>
                    <a:pt x="5066" y="8713"/>
                    <a:pt x="5193" y="8708"/>
                    <a:pt x="5321" y="8697"/>
                  </a:cubicBezTo>
                  <a:cubicBezTo>
                    <a:pt x="4297" y="8611"/>
                    <a:pt x="3340" y="8161"/>
                    <a:pt x="2613" y="7434"/>
                  </a:cubicBezTo>
                  <a:cubicBezTo>
                    <a:pt x="0" y="4821"/>
                    <a:pt x="1637" y="333"/>
                    <a:pt x="5321" y="17"/>
                  </a:cubicBezTo>
                  <a:cubicBezTo>
                    <a:pt x="5193" y="6"/>
                    <a:pt x="5066" y="0"/>
                    <a:pt x="4940" y="0"/>
                  </a:cubicBezTo>
                  <a:close/>
                </a:path>
              </a:pathLst>
            </a:custGeom>
            <a:solidFill>
              <a:srgbClr val="ffde8f"/>
            </a:solidFill>
            <a:ln>
              <a:noFill/>
            </a:ln>
          </p:spPr>
          <p:txBody>
            <a:bodyPr wrap="square" lIns="91424" tIns="91424" rIns="91424" bIns="91424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578" name="Google Shape;578;p27"/>
            <p:cNvSpPr/>
            <p:nvPr/>
          </p:nvSpPr>
          <p:spPr>
            <a:xfrm>
              <a:off x="5464828" y="3814936"/>
              <a:ext cx="194061" cy="185343"/>
            </a:xfrm>
            <a:custGeom>
              <a:avLst/>
              <a:gdLst/>
              <a:rect l="l" t="t" r="r" b="b"/>
              <a:pathLst>
                <a:path w="7390" h="7058" extrusionOk="0">
                  <a:moveTo>
                    <a:pt x="3553" y="1"/>
                  </a:moveTo>
                  <a:cubicBezTo>
                    <a:pt x="1738" y="1"/>
                    <a:pt x="1" y="1411"/>
                    <a:pt x="1" y="3537"/>
                  </a:cubicBezTo>
                  <a:cubicBezTo>
                    <a:pt x="1" y="4963"/>
                    <a:pt x="862" y="6245"/>
                    <a:pt x="2173" y="6790"/>
                  </a:cubicBezTo>
                  <a:cubicBezTo>
                    <a:pt x="2609" y="6971"/>
                    <a:pt x="3066" y="7058"/>
                    <a:pt x="3519" y="7058"/>
                  </a:cubicBezTo>
                  <a:cubicBezTo>
                    <a:pt x="4438" y="7058"/>
                    <a:pt x="5341" y="6698"/>
                    <a:pt x="6021" y="6025"/>
                  </a:cubicBezTo>
                  <a:cubicBezTo>
                    <a:pt x="7389" y="4647"/>
                    <a:pt x="7389" y="2417"/>
                    <a:pt x="6021" y="1039"/>
                  </a:cubicBezTo>
                  <a:cubicBezTo>
                    <a:pt x="5301" y="322"/>
                    <a:pt x="4418" y="1"/>
                    <a:pt x="355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wrap="square" lIns="91424" tIns="91424" rIns="91424" bIns="91424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579" name="Google Shape;579;p27"/>
            <p:cNvSpPr/>
            <p:nvPr/>
          </p:nvSpPr>
          <p:spPr>
            <a:xfrm>
              <a:off x="5456793" y="3815251"/>
              <a:ext cx="110607" cy="185080"/>
            </a:xfrm>
            <a:custGeom>
              <a:avLst/>
              <a:gdLst/>
              <a:rect l="l" t="t" r="r" b="b"/>
              <a:pathLst>
                <a:path w="4212" h="7048" extrusionOk="0">
                  <a:moveTo>
                    <a:pt x="3821" y="0"/>
                  </a:moveTo>
                  <a:cubicBezTo>
                    <a:pt x="1903" y="0"/>
                    <a:pt x="307" y="1561"/>
                    <a:pt x="307" y="3525"/>
                  </a:cubicBezTo>
                  <a:cubicBezTo>
                    <a:pt x="307" y="5493"/>
                    <a:pt x="1910" y="7047"/>
                    <a:pt x="3833" y="7047"/>
                  </a:cubicBezTo>
                  <a:cubicBezTo>
                    <a:pt x="3958" y="7047"/>
                    <a:pt x="4084" y="7041"/>
                    <a:pt x="4212" y="7027"/>
                  </a:cubicBezTo>
                  <a:cubicBezTo>
                    <a:pt x="3408" y="6941"/>
                    <a:pt x="2661" y="6578"/>
                    <a:pt x="2097" y="6013"/>
                  </a:cubicBezTo>
                  <a:cubicBezTo>
                    <a:pt x="1" y="3917"/>
                    <a:pt x="1264" y="338"/>
                    <a:pt x="4212" y="22"/>
                  </a:cubicBezTo>
                  <a:cubicBezTo>
                    <a:pt x="4080" y="7"/>
                    <a:pt x="3950" y="0"/>
                    <a:pt x="382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wrap="square" lIns="91424" tIns="91424" rIns="91424" bIns="91424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580" name="Google Shape;580;p27"/>
            <p:cNvSpPr/>
            <p:nvPr/>
          </p:nvSpPr>
          <p:spPr>
            <a:xfrm>
              <a:off x="5531949" y="3851752"/>
              <a:ext cx="50787" cy="50550"/>
            </a:xfrm>
            <a:custGeom>
              <a:avLst/>
              <a:gdLst/>
              <a:rect l="l" t="t" r="r" b="b"/>
              <a:pathLst>
                <a:path w="1934" h="1925" extrusionOk="0">
                  <a:moveTo>
                    <a:pt x="967" y="0"/>
                  </a:moveTo>
                  <a:cubicBezTo>
                    <a:pt x="440" y="0"/>
                    <a:pt x="0" y="431"/>
                    <a:pt x="0" y="957"/>
                  </a:cubicBezTo>
                  <a:cubicBezTo>
                    <a:pt x="0" y="1493"/>
                    <a:pt x="440" y="1924"/>
                    <a:pt x="967" y="1924"/>
                  </a:cubicBezTo>
                  <a:cubicBezTo>
                    <a:pt x="1503" y="1924"/>
                    <a:pt x="1933" y="1493"/>
                    <a:pt x="1933" y="957"/>
                  </a:cubicBezTo>
                  <a:cubicBezTo>
                    <a:pt x="1933" y="431"/>
                    <a:pt x="1503" y="0"/>
                    <a:pt x="96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wrap="square" lIns="91424" tIns="91424" rIns="91424" bIns="91424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581" name="Google Shape;581;p27"/>
            <p:cNvSpPr/>
            <p:nvPr/>
          </p:nvSpPr>
          <p:spPr>
            <a:xfrm>
              <a:off x="5532185" y="3851726"/>
              <a:ext cx="35215" cy="50577"/>
            </a:xfrm>
            <a:custGeom>
              <a:avLst/>
              <a:gdLst/>
              <a:rect l="l" t="t" r="r" b="b"/>
              <a:pathLst>
                <a:path w="1341" h="1926" extrusionOk="0">
                  <a:moveTo>
                    <a:pt x="960" y="1"/>
                  </a:moveTo>
                  <a:cubicBezTo>
                    <a:pt x="451" y="1"/>
                    <a:pt x="1" y="406"/>
                    <a:pt x="1" y="958"/>
                  </a:cubicBezTo>
                  <a:cubicBezTo>
                    <a:pt x="1" y="1519"/>
                    <a:pt x="451" y="1926"/>
                    <a:pt x="960" y="1926"/>
                  </a:cubicBezTo>
                  <a:cubicBezTo>
                    <a:pt x="1085" y="1926"/>
                    <a:pt x="1214" y="1901"/>
                    <a:pt x="1341" y="1848"/>
                  </a:cubicBezTo>
                  <a:cubicBezTo>
                    <a:pt x="987" y="1695"/>
                    <a:pt x="757" y="1351"/>
                    <a:pt x="757" y="968"/>
                  </a:cubicBezTo>
                  <a:cubicBezTo>
                    <a:pt x="747" y="576"/>
                    <a:pt x="987" y="231"/>
                    <a:pt x="1341" y="78"/>
                  </a:cubicBezTo>
                  <a:cubicBezTo>
                    <a:pt x="1214" y="25"/>
                    <a:pt x="1085" y="1"/>
                    <a:pt x="9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wrap="square" lIns="91424" tIns="91424" rIns="91424" bIns="91424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582" name="Google Shape;582;p27"/>
            <p:cNvSpPr/>
            <p:nvPr/>
          </p:nvSpPr>
          <p:spPr>
            <a:xfrm>
              <a:off x="5515852" y="3902276"/>
              <a:ext cx="82955" cy="53045"/>
            </a:xfrm>
            <a:custGeom>
              <a:avLst/>
              <a:gdLst/>
              <a:rect l="l" t="t" r="r" b="b"/>
              <a:pathLst>
                <a:path w="3159" h="2020" extrusionOk="0">
                  <a:moveTo>
                    <a:pt x="1034" y="0"/>
                  </a:moveTo>
                  <a:cubicBezTo>
                    <a:pt x="460" y="0"/>
                    <a:pt x="1" y="459"/>
                    <a:pt x="1" y="1034"/>
                  </a:cubicBezTo>
                  <a:lnTo>
                    <a:pt x="1" y="1838"/>
                  </a:lnTo>
                  <a:cubicBezTo>
                    <a:pt x="1" y="1943"/>
                    <a:pt x="77" y="2019"/>
                    <a:pt x="183" y="2019"/>
                  </a:cubicBezTo>
                  <a:lnTo>
                    <a:pt x="2977" y="2019"/>
                  </a:lnTo>
                  <a:cubicBezTo>
                    <a:pt x="3073" y="2019"/>
                    <a:pt x="3159" y="1943"/>
                    <a:pt x="3159" y="1838"/>
                  </a:cubicBezTo>
                  <a:lnTo>
                    <a:pt x="3159" y="1034"/>
                  </a:lnTo>
                  <a:cubicBezTo>
                    <a:pt x="3149" y="469"/>
                    <a:pt x="2690" y="0"/>
                    <a:pt x="212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wrap="square" lIns="91424" tIns="91424" rIns="91424" bIns="91424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583" name="Google Shape;583;p27"/>
            <p:cNvSpPr/>
            <p:nvPr/>
          </p:nvSpPr>
          <p:spPr>
            <a:xfrm>
              <a:off x="5515852" y="3902276"/>
              <a:ext cx="47032" cy="53045"/>
            </a:xfrm>
            <a:custGeom>
              <a:avLst/>
              <a:gdLst/>
              <a:rect l="l" t="t" r="r" b="b"/>
              <a:pathLst>
                <a:path w="1791" h="2020" extrusionOk="0">
                  <a:moveTo>
                    <a:pt x="1034" y="0"/>
                  </a:moveTo>
                  <a:cubicBezTo>
                    <a:pt x="460" y="0"/>
                    <a:pt x="1" y="459"/>
                    <a:pt x="1" y="1034"/>
                  </a:cubicBezTo>
                  <a:lnTo>
                    <a:pt x="1" y="1838"/>
                  </a:lnTo>
                  <a:cubicBezTo>
                    <a:pt x="1" y="1933"/>
                    <a:pt x="77" y="2019"/>
                    <a:pt x="183" y="2019"/>
                  </a:cubicBezTo>
                  <a:lnTo>
                    <a:pt x="939" y="2019"/>
                  </a:lnTo>
                  <a:cubicBezTo>
                    <a:pt x="833" y="2010"/>
                    <a:pt x="757" y="1933"/>
                    <a:pt x="757" y="1838"/>
                  </a:cubicBezTo>
                  <a:lnTo>
                    <a:pt x="757" y="1034"/>
                  </a:lnTo>
                  <a:cubicBezTo>
                    <a:pt x="766" y="459"/>
                    <a:pt x="1226" y="0"/>
                    <a:pt x="179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wrap="square" lIns="91424" tIns="91424" rIns="91424" bIns="91424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584" name="Google Shape;584;p27"/>
            <p:cNvSpPr/>
            <p:nvPr/>
          </p:nvSpPr>
          <p:spPr>
            <a:xfrm>
              <a:off x="5531686" y="3923311"/>
              <a:ext cx="10084" cy="32011"/>
            </a:xfrm>
            <a:custGeom>
              <a:avLst/>
              <a:gdLst/>
              <a:rect l="l" t="t" r="r" b="b"/>
              <a:pathLst>
                <a:path w="384" h="1219" extrusionOk="0">
                  <a:moveTo>
                    <a:pt x="196" y="1"/>
                  </a:moveTo>
                  <a:cubicBezTo>
                    <a:pt x="101" y="1"/>
                    <a:pt x="5" y="65"/>
                    <a:pt x="1" y="194"/>
                  </a:cubicBezTo>
                  <a:lnTo>
                    <a:pt x="1" y="1209"/>
                  </a:lnTo>
                  <a:lnTo>
                    <a:pt x="383" y="1218"/>
                  </a:lnTo>
                  <a:lnTo>
                    <a:pt x="383" y="194"/>
                  </a:lnTo>
                  <a:cubicBezTo>
                    <a:pt x="383" y="65"/>
                    <a:pt x="290" y="1"/>
                    <a:pt x="19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wrap="square" lIns="91424" tIns="91424" rIns="91424" bIns="91424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585" name="Google Shape;585;p27"/>
            <p:cNvSpPr/>
            <p:nvPr/>
          </p:nvSpPr>
          <p:spPr>
            <a:xfrm>
              <a:off x="5572915" y="3923311"/>
              <a:ext cx="10084" cy="32011"/>
            </a:xfrm>
            <a:custGeom>
              <a:avLst/>
              <a:gdLst/>
              <a:rect l="l" t="t" r="r" b="b"/>
              <a:pathLst>
                <a:path w="384" h="1219" extrusionOk="0">
                  <a:moveTo>
                    <a:pt x="192" y="1"/>
                  </a:moveTo>
                  <a:cubicBezTo>
                    <a:pt x="96" y="1"/>
                    <a:pt x="0" y="65"/>
                    <a:pt x="0" y="194"/>
                  </a:cubicBezTo>
                  <a:lnTo>
                    <a:pt x="0" y="1209"/>
                  </a:lnTo>
                  <a:lnTo>
                    <a:pt x="383" y="1218"/>
                  </a:lnTo>
                  <a:lnTo>
                    <a:pt x="383" y="194"/>
                  </a:lnTo>
                  <a:cubicBezTo>
                    <a:pt x="383" y="65"/>
                    <a:pt x="287" y="1"/>
                    <a:pt x="19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wrap="square" lIns="91424" tIns="91424" rIns="91424" bIns="91424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586" name="Google Shape;586;p27"/>
            <p:cNvSpPr/>
            <p:nvPr/>
          </p:nvSpPr>
          <p:spPr>
            <a:xfrm>
              <a:off x="5341433" y="4004874"/>
              <a:ext cx="120166" cy="117514"/>
            </a:xfrm>
            <a:custGeom>
              <a:avLst/>
              <a:gdLst/>
              <a:rect l="l" t="t" r="r" b="b"/>
              <a:pathLst>
                <a:path w="4576" h="4475" extrusionOk="0">
                  <a:moveTo>
                    <a:pt x="3625" y="0"/>
                  </a:moveTo>
                  <a:cubicBezTo>
                    <a:pt x="3497" y="0"/>
                    <a:pt x="3370" y="50"/>
                    <a:pt x="3274" y="151"/>
                  </a:cubicBezTo>
                  <a:lnTo>
                    <a:pt x="192" y="3223"/>
                  </a:lnTo>
                  <a:cubicBezTo>
                    <a:pt x="1" y="3414"/>
                    <a:pt x="1" y="3730"/>
                    <a:pt x="192" y="3931"/>
                  </a:cubicBezTo>
                  <a:lnTo>
                    <a:pt x="594" y="4323"/>
                  </a:lnTo>
                  <a:cubicBezTo>
                    <a:pt x="690" y="4424"/>
                    <a:pt x="817" y="4474"/>
                    <a:pt x="945" y="4474"/>
                  </a:cubicBezTo>
                  <a:cubicBezTo>
                    <a:pt x="1073" y="4474"/>
                    <a:pt x="1202" y="4424"/>
                    <a:pt x="1303" y="4323"/>
                  </a:cubicBezTo>
                  <a:lnTo>
                    <a:pt x="4375" y="1251"/>
                  </a:lnTo>
                  <a:cubicBezTo>
                    <a:pt x="4576" y="1060"/>
                    <a:pt x="4576" y="744"/>
                    <a:pt x="4375" y="543"/>
                  </a:cubicBezTo>
                  <a:lnTo>
                    <a:pt x="3982" y="151"/>
                  </a:lnTo>
                  <a:cubicBezTo>
                    <a:pt x="3882" y="50"/>
                    <a:pt x="3753" y="0"/>
                    <a:pt x="362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wrap="square" lIns="91424" tIns="91424" rIns="91424" bIns="91424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587" name="Google Shape;587;p27"/>
            <p:cNvSpPr/>
            <p:nvPr/>
          </p:nvSpPr>
          <p:spPr>
            <a:xfrm>
              <a:off x="5341433" y="4004874"/>
              <a:ext cx="105093" cy="117514"/>
            </a:xfrm>
            <a:custGeom>
              <a:avLst/>
              <a:gdLst/>
              <a:rect l="l" t="t" r="r" b="b"/>
              <a:pathLst>
                <a:path w="4002" h="4475" extrusionOk="0">
                  <a:moveTo>
                    <a:pt x="3625" y="0"/>
                  </a:moveTo>
                  <a:cubicBezTo>
                    <a:pt x="3497" y="0"/>
                    <a:pt x="3370" y="50"/>
                    <a:pt x="3274" y="151"/>
                  </a:cubicBezTo>
                  <a:lnTo>
                    <a:pt x="192" y="3223"/>
                  </a:lnTo>
                  <a:cubicBezTo>
                    <a:pt x="1" y="3414"/>
                    <a:pt x="1" y="3730"/>
                    <a:pt x="192" y="3931"/>
                  </a:cubicBezTo>
                  <a:lnTo>
                    <a:pt x="594" y="4323"/>
                  </a:lnTo>
                  <a:cubicBezTo>
                    <a:pt x="690" y="4424"/>
                    <a:pt x="817" y="4474"/>
                    <a:pt x="945" y="4474"/>
                  </a:cubicBezTo>
                  <a:cubicBezTo>
                    <a:pt x="1073" y="4474"/>
                    <a:pt x="1202" y="4424"/>
                    <a:pt x="1303" y="4323"/>
                  </a:cubicBezTo>
                  <a:lnTo>
                    <a:pt x="1322" y="4304"/>
                  </a:lnTo>
                  <a:lnTo>
                    <a:pt x="958" y="3931"/>
                  </a:lnTo>
                  <a:cubicBezTo>
                    <a:pt x="757" y="3730"/>
                    <a:pt x="757" y="3414"/>
                    <a:pt x="958" y="3223"/>
                  </a:cubicBezTo>
                  <a:lnTo>
                    <a:pt x="4001" y="170"/>
                  </a:lnTo>
                  <a:lnTo>
                    <a:pt x="3982" y="151"/>
                  </a:lnTo>
                  <a:cubicBezTo>
                    <a:pt x="3882" y="50"/>
                    <a:pt x="3753" y="0"/>
                    <a:pt x="362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wrap="square" lIns="91424" tIns="91424" rIns="91424" bIns="91424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588" name="Google Shape;588;p27"/>
            <p:cNvSpPr/>
            <p:nvPr/>
          </p:nvSpPr>
          <p:spPr>
            <a:xfrm>
              <a:off x="5417587" y="4004874"/>
              <a:ext cx="43749" cy="42436"/>
            </a:xfrm>
            <a:custGeom>
              <a:avLst/>
              <a:gdLst/>
              <a:rect l="l" t="t" r="r" b="b"/>
              <a:pathLst>
                <a:path w="1666" h="1616" extrusionOk="0">
                  <a:moveTo>
                    <a:pt x="725" y="0"/>
                  </a:moveTo>
                  <a:cubicBezTo>
                    <a:pt x="597" y="0"/>
                    <a:pt x="470" y="50"/>
                    <a:pt x="374" y="151"/>
                  </a:cubicBezTo>
                  <a:lnTo>
                    <a:pt x="1" y="515"/>
                  </a:lnTo>
                  <a:lnTo>
                    <a:pt x="1111" y="1615"/>
                  </a:lnTo>
                  <a:lnTo>
                    <a:pt x="1475" y="1251"/>
                  </a:lnTo>
                  <a:cubicBezTo>
                    <a:pt x="1666" y="1060"/>
                    <a:pt x="1666" y="744"/>
                    <a:pt x="1475" y="543"/>
                  </a:cubicBezTo>
                  <a:lnTo>
                    <a:pt x="1082" y="151"/>
                  </a:lnTo>
                  <a:cubicBezTo>
                    <a:pt x="982" y="50"/>
                    <a:pt x="853" y="0"/>
                    <a:pt x="72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wrap="square" lIns="91424" tIns="91424" rIns="91424" bIns="91424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589" name="Google Shape;589;p27"/>
            <p:cNvSpPr/>
            <p:nvPr/>
          </p:nvSpPr>
          <p:spPr>
            <a:xfrm>
              <a:off x="5417587" y="4004795"/>
              <a:ext cx="28939" cy="23398"/>
            </a:xfrm>
            <a:custGeom>
              <a:avLst/>
              <a:gdLst/>
              <a:rect l="l" t="t" r="r" b="b"/>
              <a:pathLst>
                <a:path w="1102" h="891" extrusionOk="0">
                  <a:moveTo>
                    <a:pt x="671" y="1"/>
                  </a:moveTo>
                  <a:lnTo>
                    <a:pt x="623" y="10"/>
                  </a:lnTo>
                  <a:cubicBezTo>
                    <a:pt x="527" y="29"/>
                    <a:pt x="441" y="77"/>
                    <a:pt x="364" y="144"/>
                  </a:cubicBezTo>
                  <a:lnTo>
                    <a:pt x="96" y="422"/>
                  </a:lnTo>
                  <a:lnTo>
                    <a:pt x="1" y="518"/>
                  </a:lnTo>
                  <a:lnTo>
                    <a:pt x="384" y="891"/>
                  </a:lnTo>
                  <a:lnTo>
                    <a:pt x="1101" y="173"/>
                  </a:lnTo>
                  <a:lnTo>
                    <a:pt x="1073" y="154"/>
                  </a:lnTo>
                  <a:lnTo>
                    <a:pt x="1044" y="116"/>
                  </a:lnTo>
                  <a:lnTo>
                    <a:pt x="1025" y="106"/>
                  </a:lnTo>
                  <a:cubicBezTo>
                    <a:pt x="939" y="39"/>
                    <a:pt x="833" y="1"/>
                    <a:pt x="7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wrap="square" lIns="91424" tIns="91424" rIns="91424" bIns="91424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</p:grpSp>
      <p:grpSp>
        <p:nvGrpSpPr>
          <p:cNvPr id="590" name="Google Shape;590;p27"/>
          <p:cNvGrpSpPr/>
          <p:nvPr/>
        </p:nvGrpSpPr>
        <p:grpSpPr>
          <a:xfrm rot="0">
            <a:off x="2526636" y="1316537"/>
            <a:ext cx="504116" cy="372685"/>
            <a:chOff x="6633976" y="2459552"/>
            <a:chExt cx="387781" cy="286680"/>
          </a:xfrm>
        </p:grpSpPr>
        <p:sp>
          <p:nvSpPr>
            <p:cNvPr id="591" name="Google Shape;591;p27"/>
            <p:cNvSpPr/>
            <p:nvPr/>
          </p:nvSpPr>
          <p:spPr>
            <a:xfrm>
              <a:off x="6635473" y="2459552"/>
              <a:ext cx="386285" cy="205773"/>
            </a:xfrm>
            <a:custGeom>
              <a:avLst/>
              <a:gdLst/>
              <a:rect l="l" t="t" r="r" b="b"/>
              <a:pathLst>
                <a:path w="14710" h="7836" extrusionOk="0">
                  <a:moveTo>
                    <a:pt x="5944" y="1"/>
                  </a:moveTo>
                  <a:cubicBezTo>
                    <a:pt x="4569" y="1"/>
                    <a:pt x="3205" y="834"/>
                    <a:pt x="2747" y="2380"/>
                  </a:cubicBezTo>
                  <a:lnTo>
                    <a:pt x="2728" y="2380"/>
                  </a:lnTo>
                  <a:cubicBezTo>
                    <a:pt x="1216" y="2380"/>
                    <a:pt x="0" y="3596"/>
                    <a:pt x="0" y="5108"/>
                  </a:cubicBezTo>
                  <a:cubicBezTo>
                    <a:pt x="0" y="6610"/>
                    <a:pt x="1216" y="7835"/>
                    <a:pt x="2728" y="7835"/>
                  </a:cubicBezTo>
                  <a:lnTo>
                    <a:pt x="12451" y="7835"/>
                  </a:lnTo>
                  <a:cubicBezTo>
                    <a:pt x="13696" y="7835"/>
                    <a:pt x="14710" y="6821"/>
                    <a:pt x="14710" y="5577"/>
                  </a:cubicBezTo>
                  <a:cubicBezTo>
                    <a:pt x="14710" y="4333"/>
                    <a:pt x="13696" y="3328"/>
                    <a:pt x="12451" y="3328"/>
                  </a:cubicBezTo>
                  <a:cubicBezTo>
                    <a:pt x="12375" y="3328"/>
                    <a:pt x="12298" y="3328"/>
                    <a:pt x="12212" y="3337"/>
                  </a:cubicBezTo>
                  <a:cubicBezTo>
                    <a:pt x="11852" y="2172"/>
                    <a:pt x="10772" y="1424"/>
                    <a:pt x="9614" y="1424"/>
                  </a:cubicBezTo>
                  <a:cubicBezTo>
                    <a:pt x="9327" y="1424"/>
                    <a:pt x="9035" y="1470"/>
                    <a:pt x="8748" y="1567"/>
                  </a:cubicBezTo>
                  <a:cubicBezTo>
                    <a:pt x="8087" y="504"/>
                    <a:pt x="7012" y="1"/>
                    <a:pt x="594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wrap="square" lIns="91424" tIns="91424" rIns="91424" bIns="91424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592" name="Google Shape;592;p27"/>
            <p:cNvSpPr/>
            <p:nvPr/>
          </p:nvSpPr>
          <p:spPr>
            <a:xfrm>
              <a:off x="6633976" y="2522051"/>
              <a:ext cx="352856" cy="143012"/>
            </a:xfrm>
            <a:custGeom>
              <a:avLst/>
              <a:gdLst/>
              <a:rect l="l" t="t" r="r" b="b"/>
              <a:pathLst>
                <a:path w="13437" h="5446" extrusionOk="0">
                  <a:moveTo>
                    <a:pt x="2661" y="0"/>
                  </a:moveTo>
                  <a:cubicBezTo>
                    <a:pt x="1168" y="67"/>
                    <a:pt x="0" y="1321"/>
                    <a:pt x="48" y="2814"/>
                  </a:cubicBezTo>
                  <a:cubicBezTo>
                    <a:pt x="96" y="4307"/>
                    <a:pt x="1378" y="5446"/>
                    <a:pt x="2862" y="5446"/>
                  </a:cubicBezTo>
                  <a:lnTo>
                    <a:pt x="12690" y="5446"/>
                  </a:lnTo>
                  <a:cubicBezTo>
                    <a:pt x="13437" y="5388"/>
                    <a:pt x="13370" y="4269"/>
                    <a:pt x="12623" y="4269"/>
                  </a:cubicBezTo>
                  <a:lnTo>
                    <a:pt x="10738" y="4269"/>
                  </a:lnTo>
                  <a:cubicBezTo>
                    <a:pt x="10604" y="4269"/>
                    <a:pt x="10499" y="4154"/>
                    <a:pt x="10499" y="4029"/>
                  </a:cubicBezTo>
                  <a:lnTo>
                    <a:pt x="10499" y="3273"/>
                  </a:lnTo>
                  <a:cubicBezTo>
                    <a:pt x="10499" y="3024"/>
                    <a:pt x="10393" y="2776"/>
                    <a:pt x="10221" y="2603"/>
                  </a:cubicBezTo>
                  <a:lnTo>
                    <a:pt x="8833" y="1216"/>
                  </a:lnTo>
                  <a:cubicBezTo>
                    <a:pt x="8652" y="1043"/>
                    <a:pt x="8412" y="938"/>
                    <a:pt x="8163" y="938"/>
                  </a:cubicBezTo>
                  <a:lnTo>
                    <a:pt x="5034" y="938"/>
                  </a:lnTo>
                  <a:cubicBezTo>
                    <a:pt x="4642" y="938"/>
                    <a:pt x="4316" y="1263"/>
                    <a:pt x="4316" y="1656"/>
                  </a:cubicBezTo>
                  <a:lnTo>
                    <a:pt x="4316" y="3867"/>
                  </a:lnTo>
                  <a:cubicBezTo>
                    <a:pt x="4316" y="4000"/>
                    <a:pt x="4206" y="4102"/>
                    <a:pt x="4082" y="4102"/>
                  </a:cubicBezTo>
                  <a:cubicBezTo>
                    <a:pt x="4055" y="4102"/>
                    <a:pt x="4028" y="4097"/>
                    <a:pt x="4000" y="4087"/>
                  </a:cubicBezTo>
                  <a:cubicBezTo>
                    <a:pt x="2316" y="3503"/>
                    <a:pt x="1646" y="1474"/>
                    <a:pt x="266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wrap="square" lIns="91424" tIns="91424" rIns="91424" bIns="91424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593" name="Google Shape;593;p27"/>
            <p:cNvSpPr/>
            <p:nvPr/>
          </p:nvSpPr>
          <p:spPr>
            <a:xfrm>
              <a:off x="6759867" y="2559235"/>
              <a:ext cx="137261" cy="186997"/>
            </a:xfrm>
            <a:custGeom>
              <a:avLst/>
              <a:gdLst/>
              <a:rect l="l" t="t" r="r" b="b"/>
              <a:pathLst>
                <a:path w="5227" h="7121" extrusionOk="0">
                  <a:moveTo>
                    <a:pt x="240" y="1"/>
                  </a:moveTo>
                  <a:cubicBezTo>
                    <a:pt x="106" y="1"/>
                    <a:pt x="1" y="106"/>
                    <a:pt x="1" y="240"/>
                  </a:cubicBezTo>
                  <a:lnTo>
                    <a:pt x="1" y="6882"/>
                  </a:lnTo>
                  <a:cubicBezTo>
                    <a:pt x="1" y="7016"/>
                    <a:pt x="106" y="7121"/>
                    <a:pt x="240" y="7121"/>
                  </a:cubicBezTo>
                  <a:lnTo>
                    <a:pt x="4987" y="7121"/>
                  </a:lnTo>
                  <a:cubicBezTo>
                    <a:pt x="5121" y="7121"/>
                    <a:pt x="5226" y="7016"/>
                    <a:pt x="5226" y="6882"/>
                  </a:cubicBezTo>
                  <a:lnTo>
                    <a:pt x="5226" y="1857"/>
                  </a:lnTo>
                  <a:cubicBezTo>
                    <a:pt x="5226" y="1733"/>
                    <a:pt x="5178" y="1608"/>
                    <a:pt x="5092" y="1522"/>
                  </a:cubicBezTo>
                  <a:lnTo>
                    <a:pt x="3704" y="144"/>
                  </a:lnTo>
                  <a:cubicBezTo>
                    <a:pt x="3618" y="48"/>
                    <a:pt x="3494" y="1"/>
                    <a:pt x="33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wrap="square" lIns="91424" tIns="91424" rIns="91424" bIns="91424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594" name="Google Shape;594;p27"/>
            <p:cNvSpPr/>
            <p:nvPr/>
          </p:nvSpPr>
          <p:spPr>
            <a:xfrm>
              <a:off x="6792613" y="2632553"/>
              <a:ext cx="72189" cy="84163"/>
            </a:xfrm>
            <a:custGeom>
              <a:avLst/>
              <a:gdLst/>
              <a:rect l="l" t="t" r="r" b="b"/>
              <a:pathLst>
                <a:path w="2749" h="3205" extrusionOk="0">
                  <a:moveTo>
                    <a:pt x="1371" y="1"/>
                  </a:moveTo>
                  <a:cubicBezTo>
                    <a:pt x="1285" y="1"/>
                    <a:pt x="1199" y="37"/>
                    <a:pt x="1137" y="108"/>
                  </a:cubicBezTo>
                  <a:lnTo>
                    <a:pt x="189" y="1295"/>
                  </a:lnTo>
                  <a:cubicBezTo>
                    <a:pt x="1" y="1526"/>
                    <a:pt x="205" y="1792"/>
                    <a:pt x="422" y="1792"/>
                  </a:cubicBezTo>
                  <a:cubicBezTo>
                    <a:pt x="502" y="1792"/>
                    <a:pt x="584" y="1756"/>
                    <a:pt x="649" y="1668"/>
                  </a:cubicBezTo>
                  <a:lnTo>
                    <a:pt x="1070" y="1142"/>
                  </a:lnTo>
                  <a:lnTo>
                    <a:pt x="1070" y="2903"/>
                  </a:lnTo>
                  <a:cubicBezTo>
                    <a:pt x="1070" y="3104"/>
                    <a:pt x="1220" y="3204"/>
                    <a:pt x="1371" y="3204"/>
                  </a:cubicBezTo>
                  <a:cubicBezTo>
                    <a:pt x="1522" y="3204"/>
                    <a:pt x="1673" y="3104"/>
                    <a:pt x="1673" y="2903"/>
                  </a:cubicBezTo>
                  <a:lnTo>
                    <a:pt x="1673" y="1142"/>
                  </a:lnTo>
                  <a:lnTo>
                    <a:pt x="2094" y="1668"/>
                  </a:lnTo>
                  <a:cubicBezTo>
                    <a:pt x="2161" y="1756"/>
                    <a:pt x="2245" y="1792"/>
                    <a:pt x="2326" y="1792"/>
                  </a:cubicBezTo>
                  <a:cubicBezTo>
                    <a:pt x="2546" y="1792"/>
                    <a:pt x="2749" y="1526"/>
                    <a:pt x="2553" y="1295"/>
                  </a:cubicBezTo>
                  <a:lnTo>
                    <a:pt x="1606" y="108"/>
                  </a:lnTo>
                  <a:cubicBezTo>
                    <a:pt x="1543" y="37"/>
                    <a:pt x="1457" y="1"/>
                    <a:pt x="137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wrap="square" lIns="91424" tIns="91424" rIns="91424" bIns="91424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595" name="Google Shape;595;p27"/>
            <p:cNvSpPr/>
            <p:nvPr/>
          </p:nvSpPr>
          <p:spPr>
            <a:xfrm>
              <a:off x="6792429" y="2477882"/>
              <a:ext cx="58875" cy="39416"/>
            </a:xfrm>
            <a:custGeom>
              <a:avLst/>
              <a:gdLst/>
              <a:rect l="l" t="t" r="r" b="b"/>
              <a:pathLst>
                <a:path w="2242" h="1501" extrusionOk="0">
                  <a:moveTo>
                    <a:pt x="416" y="1"/>
                  </a:moveTo>
                  <a:cubicBezTo>
                    <a:pt x="87" y="1"/>
                    <a:pt x="0" y="519"/>
                    <a:pt x="369" y="591"/>
                  </a:cubicBezTo>
                  <a:cubicBezTo>
                    <a:pt x="866" y="687"/>
                    <a:pt x="1306" y="974"/>
                    <a:pt x="1613" y="1376"/>
                  </a:cubicBezTo>
                  <a:cubicBezTo>
                    <a:pt x="1670" y="1453"/>
                    <a:pt x="1756" y="1500"/>
                    <a:pt x="1852" y="1500"/>
                  </a:cubicBezTo>
                  <a:cubicBezTo>
                    <a:pt x="1856" y="1501"/>
                    <a:pt x="1860" y="1501"/>
                    <a:pt x="1864" y="1501"/>
                  </a:cubicBezTo>
                  <a:cubicBezTo>
                    <a:pt x="2105" y="1501"/>
                    <a:pt x="2242" y="1220"/>
                    <a:pt x="2091" y="1022"/>
                  </a:cubicBezTo>
                  <a:cubicBezTo>
                    <a:pt x="1699" y="496"/>
                    <a:pt x="1125" y="141"/>
                    <a:pt x="483" y="7"/>
                  </a:cubicBezTo>
                  <a:cubicBezTo>
                    <a:pt x="460" y="3"/>
                    <a:pt x="437" y="1"/>
                    <a:pt x="41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wrap="square" lIns="91424" tIns="91424" rIns="91424" bIns="91424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596" name="Google Shape;596;p27"/>
            <p:cNvSpPr/>
            <p:nvPr/>
          </p:nvSpPr>
          <p:spPr>
            <a:xfrm>
              <a:off x="6891823" y="2516720"/>
              <a:ext cx="47005" cy="38024"/>
            </a:xfrm>
            <a:custGeom>
              <a:avLst/>
              <a:gdLst/>
              <a:rect l="l" t="t" r="r" b="b"/>
              <a:pathLst>
                <a:path w="1790" h="1448" extrusionOk="0">
                  <a:moveTo>
                    <a:pt x="425" y="1"/>
                  </a:moveTo>
                  <a:cubicBezTo>
                    <a:pt x="127" y="1"/>
                    <a:pt x="1" y="465"/>
                    <a:pt x="335" y="576"/>
                  </a:cubicBezTo>
                  <a:cubicBezTo>
                    <a:pt x="689" y="701"/>
                    <a:pt x="986" y="959"/>
                    <a:pt x="1158" y="1285"/>
                  </a:cubicBezTo>
                  <a:cubicBezTo>
                    <a:pt x="1206" y="1380"/>
                    <a:pt x="1311" y="1447"/>
                    <a:pt x="1417" y="1447"/>
                  </a:cubicBezTo>
                  <a:cubicBezTo>
                    <a:pt x="1646" y="1447"/>
                    <a:pt x="1790" y="1208"/>
                    <a:pt x="1685" y="1007"/>
                  </a:cubicBezTo>
                  <a:cubicBezTo>
                    <a:pt x="1436" y="548"/>
                    <a:pt x="1024" y="194"/>
                    <a:pt x="536" y="21"/>
                  </a:cubicBezTo>
                  <a:cubicBezTo>
                    <a:pt x="497" y="7"/>
                    <a:pt x="460" y="1"/>
                    <a:pt x="42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wrap="square" lIns="91424" tIns="91424" rIns="91424" bIns="91424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597" name="Google Shape;597;p27"/>
            <p:cNvSpPr/>
            <p:nvPr/>
          </p:nvSpPr>
          <p:spPr>
            <a:xfrm>
              <a:off x="6841036" y="2559235"/>
              <a:ext cx="56091" cy="56328"/>
            </a:xfrm>
            <a:custGeom>
              <a:avLst/>
              <a:gdLst/>
              <a:rect l="l" t="t" r="r" b="b"/>
              <a:pathLst>
                <a:path w="2136" h="2145" extrusionOk="0">
                  <a:moveTo>
                    <a:pt x="1" y="1"/>
                  </a:moveTo>
                  <a:lnTo>
                    <a:pt x="1" y="1666"/>
                  </a:lnTo>
                  <a:cubicBezTo>
                    <a:pt x="1" y="1924"/>
                    <a:pt x="211" y="2144"/>
                    <a:pt x="479" y="2144"/>
                  </a:cubicBezTo>
                  <a:lnTo>
                    <a:pt x="2135" y="2144"/>
                  </a:lnTo>
                  <a:lnTo>
                    <a:pt x="2135" y="1867"/>
                  </a:lnTo>
                  <a:cubicBezTo>
                    <a:pt x="2126" y="1800"/>
                    <a:pt x="2116" y="1733"/>
                    <a:pt x="2087" y="1666"/>
                  </a:cubicBezTo>
                  <a:lnTo>
                    <a:pt x="470" y="1666"/>
                  </a:lnTo>
                  <a:lnTo>
                    <a:pt x="470" y="48"/>
                  </a:lnTo>
                  <a:cubicBezTo>
                    <a:pt x="412" y="20"/>
                    <a:pt x="345" y="1"/>
                    <a:pt x="278" y="1"/>
                  </a:cubicBezTo>
                  <a:close/>
                </a:path>
              </a:pathLst>
            </a:custGeom>
            <a:solidFill>
              <a:srgbClr val="cc4125"/>
            </a:solidFill>
            <a:ln>
              <a:noFill/>
            </a:ln>
          </p:spPr>
          <p:txBody>
            <a:bodyPr wrap="square" lIns="91424" tIns="91424" rIns="91424" bIns="91424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</p:grpSp>
      <p:sp>
        <p:nvSpPr>
          <p:cNvPr id="598" name="Google Shape;598;p27"/>
          <p:cNvSpPr txBox="1"/>
          <p:nvPr/>
        </p:nvSpPr>
        <p:spPr>
          <a:xfrm>
            <a:off x="4472400" y="1087525"/>
            <a:ext cx="4671600" cy="2339700"/>
          </a:xfrm>
          <a:prstGeom prst="rect">
            <a:avLst/>
          </a:prstGeom>
          <a:noFill/>
          <a:ln>
            <a:noFill/>
          </a:ln>
        </p:spPr>
        <p:txBody>
          <a:bodyPr wrap="square" lIns="91424" tIns="91424" rIns="91424" bIns="91424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">
                <a:latin typeface="Fira Sans"/>
                <a:ea typeface="Fira Sans"/>
                <a:cs typeface="Fira Sans"/>
                <a:sym typeface="Fira Sans"/>
              </a:rPr>
              <a:t>폼보드 2개와 시트지, 나무 막대 등을 사용하여 횡단보도면 구현</a:t>
            </a:r>
            <a:endParaRPr lang="en">
              <a:latin typeface="Fira Sans"/>
              <a:ea typeface="Fira Sans"/>
              <a:cs typeface="Fira Sans"/>
              <a:sym typeface="Fira Sans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ct val="25000"/>
              <a:buFont typeface="Fira Sans"/>
              <a:buChar char="●"/>
              <a:defRPr/>
            </a:pPr>
            <a:r>
              <a:rPr lang="en">
                <a:latin typeface="Fira Sans"/>
                <a:ea typeface="Fira Sans"/>
                <a:cs typeface="Fira Sans"/>
                <a:sym typeface="Fira Sans"/>
              </a:rPr>
              <a:t>도로 중앙 LED 4개는 실제 차량 통행에 방해되지 않도록 2개의 폼보드 중간 공간에 고정시키고, 빛이 투과할 수 있도록 설치</a:t>
            </a:r>
            <a:endParaRPr lang="en">
              <a:latin typeface="Fira Sans"/>
              <a:ea typeface="Fira Sans"/>
              <a:cs typeface="Fira Sans"/>
              <a:sym typeface="Fira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  <a:defRPr/>
            </a:pPr>
            <a:endParaRPr>
              <a:latin typeface="Fira Sans"/>
              <a:ea typeface="Fira Sans"/>
              <a:cs typeface="Fira Sans"/>
              <a:sym typeface="Fira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">
                <a:latin typeface="Fira Sans"/>
                <a:ea typeface="Fira Sans"/>
                <a:cs typeface="Fira Sans"/>
                <a:sym typeface="Fira Sans"/>
              </a:rPr>
              <a:t>한계점</a:t>
            </a:r>
            <a:endParaRPr lang="en">
              <a:latin typeface="Fira Sans"/>
              <a:ea typeface="Fira Sans"/>
              <a:cs typeface="Fira Sans"/>
              <a:sym typeface="Fira Sans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ct val="25000"/>
              <a:buFont typeface="Fira Sans"/>
              <a:buChar char="●"/>
              <a:defRPr/>
            </a:pPr>
            <a:r>
              <a:rPr lang="en">
                <a:latin typeface="Fira Sans"/>
                <a:ea typeface="Fira Sans"/>
                <a:cs typeface="Fira Sans"/>
                <a:sym typeface="Fira Sans"/>
              </a:rPr>
              <a:t>MODI 키트의 한계로 인해 LED를 지정할 수 없었기 때문에 원하는 위치에 빛이 출력되기까지 어려움이 있었음. </a:t>
            </a:r>
            <a:endParaRPr lang="en">
              <a:latin typeface="Fira Sans"/>
              <a:ea typeface="Fira Sans"/>
              <a:cs typeface="Fira Sans"/>
              <a:sym typeface="Fira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  <a:defRPr/>
            </a:pPr>
            <a:endParaRPr>
              <a:latin typeface="Fira Sans"/>
              <a:ea typeface="Fira Sans"/>
              <a:cs typeface="Fira Sans"/>
              <a:sym typeface="Fira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  <a:defRPr/>
            </a:pPr>
            <a:endParaRPr>
              <a:latin typeface="Fira Sans"/>
              <a:ea typeface="Fira Sans"/>
              <a:cs typeface="Fira Sans"/>
              <a:sym typeface="Fira Sans"/>
            </a:endParaRPr>
          </a:p>
        </p:txBody>
      </p:sp>
      <p:pic>
        <p:nvPicPr>
          <p:cNvPr id="599" name="Google Shape;599;p27"/>
          <p:cNvPicPr/>
          <p:nvPr/>
        </p:nvPicPr>
        <p:blipFill rotWithShape="1">
          <a:blip r:embed="rId3">
            <a:alphaModFix/>
          </a:blip>
          <a:stretch>
            <a:fillRect/>
          </a:stretch>
        </p:blipFill>
        <p:spPr>
          <a:xfrm>
            <a:off x="4723148" y="3393072"/>
            <a:ext cx="1521751" cy="1483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00" name="Google Shape;600;p27"/>
          <p:cNvPicPr/>
          <p:nvPr/>
        </p:nvPicPr>
        <p:blipFill rotWithShape="1">
          <a:blip r:embed="rId4">
            <a:alphaModFix/>
          </a:blip>
          <a:stretch>
            <a:fillRect/>
          </a:stretch>
        </p:blipFill>
        <p:spPr>
          <a:xfrm>
            <a:off x="6639782" y="3401355"/>
            <a:ext cx="1978250" cy="148368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16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5" name="Google Shape;605;p28"/>
          <p:cNvSpPr/>
          <p:nvPr/>
        </p:nvSpPr>
        <p:spPr>
          <a:xfrm>
            <a:off x="2005625" y="1438475"/>
            <a:ext cx="680100" cy="680100"/>
          </a:xfrm>
          <a:prstGeom prst="ellipse">
            <a:avLst/>
          </a:prstGeom>
          <a:solidFill>
            <a:schemeClr val="lt2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wrap="square" lIns="91424" tIns="91424" rIns="91424" bIns="91424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  <a:defRPr/>
            </a:pPr>
            <a:endParaRPr/>
          </a:p>
        </p:txBody>
      </p:sp>
      <p:sp>
        <p:nvSpPr>
          <p:cNvPr id="606" name="Google Shape;606;p28"/>
          <p:cNvSpPr/>
          <p:nvPr/>
        </p:nvSpPr>
        <p:spPr>
          <a:xfrm>
            <a:off x="4466625" y="1415283"/>
            <a:ext cx="680100" cy="680100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wrap="square" lIns="91424" tIns="91424" rIns="91424" bIns="91424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  <a:defRPr/>
            </a:pPr>
            <a:endParaRPr/>
          </a:p>
        </p:txBody>
      </p:sp>
      <p:sp>
        <p:nvSpPr>
          <p:cNvPr id="607" name="Google Shape;607;p28"/>
          <p:cNvSpPr/>
          <p:nvPr/>
        </p:nvSpPr>
        <p:spPr>
          <a:xfrm>
            <a:off x="7000950" y="1438465"/>
            <a:ext cx="680100" cy="680100"/>
          </a:xfrm>
          <a:prstGeom prst="ellipse">
            <a:avLst/>
          </a:prstGeom>
          <a:solidFill>
            <a:schemeClr val="accent2"/>
          </a:solidFill>
          <a:ln>
            <a:noFill/>
          </a:ln>
          <a:effectLst>
            <a:outerShdw blurRad="57150" dist="19050" dir="5400000" algn="bl" rotWithShape="0">
              <a:srgbClr val="000000">
                <a:alpha val="50000"/>
              </a:srgbClr>
            </a:outerShdw>
          </a:effectLst>
        </p:spPr>
        <p:txBody>
          <a:bodyPr wrap="square" lIns="91424" tIns="91424" rIns="91424" bIns="91424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  <a:defRPr/>
            </a:pPr>
            <a:endParaRPr/>
          </a:p>
        </p:txBody>
      </p:sp>
      <p:sp>
        <p:nvSpPr>
          <p:cNvPr id="608" name="Google Shape;608;p28"/>
          <p:cNvSpPr txBox="1">
            <a:spLocks noGrp="1"/>
          </p:cNvSpPr>
          <p:nvPr>
            <p:ph type="title" idx="0"/>
          </p:nvPr>
        </p:nvSpPr>
        <p:spPr>
          <a:xfrm>
            <a:off x="457200" y="411475"/>
            <a:ext cx="8229600" cy="398700"/>
          </a:xfrm>
          <a:prstGeom prst="rect">
            <a:avLst/>
          </a:prstGeom>
        </p:spPr>
        <p:txBody>
          <a:bodyPr wrap="square" lIns="91424" tIns="91424" rIns="91424" bIns="91424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"/>
              <a:t>팀구성 및 역할</a:t>
            </a:r>
            <a:endParaRPr/>
          </a:p>
        </p:txBody>
      </p:sp>
      <p:sp>
        <p:nvSpPr>
          <p:cNvPr id="609" name="Google Shape;609;p28"/>
          <p:cNvSpPr txBox="1"/>
          <p:nvPr/>
        </p:nvSpPr>
        <p:spPr>
          <a:xfrm>
            <a:off x="1774715" y="2556967"/>
            <a:ext cx="1380000" cy="268500"/>
          </a:xfrm>
          <a:prstGeom prst="rect">
            <a:avLst/>
          </a:prstGeom>
          <a:noFill/>
          <a:ln>
            <a:noFill/>
          </a:ln>
        </p:spPr>
        <p:txBody>
          <a:bodyPr wrap="square" lIns="91424" tIns="45700" rIns="91424" bIns="4570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" sz="2400" b="1">
                <a:solidFill>
                  <a:srgbClr val="000000"/>
                </a:solidFill>
              </a:rPr>
              <a:t>기획</a:t>
            </a:r>
            <a:endParaRPr sz="2000" b="1">
              <a:solidFill>
                <a:srgbClr val="000000"/>
              </a:solidFill>
              <a:latin typeface="맑은 고딕"/>
              <a:ea typeface="맑은 고딕"/>
              <a:cs typeface="맑은 고딕"/>
              <a:sym typeface="맑은 고딕"/>
            </a:endParaRPr>
          </a:p>
        </p:txBody>
      </p:sp>
      <p:sp>
        <p:nvSpPr>
          <p:cNvPr id="610" name="Google Shape;610;p28"/>
          <p:cNvSpPr txBox="1"/>
          <p:nvPr/>
        </p:nvSpPr>
        <p:spPr>
          <a:xfrm>
            <a:off x="1718421" y="2949967"/>
            <a:ext cx="1382700" cy="599700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-US" altLang="ko-KR" sz="1800">
                <a:solidFill>
                  <a:srgbClr val="000000"/>
                </a:solidFill>
              </a:rPr>
              <a:t>XXX</a:t>
            </a:r>
            <a:endParaRPr lang="en-US" altLang="ko-KR" sz="1800">
              <a:solidFill>
                <a:srgbClr val="000000"/>
              </a:solidFill>
            </a:endParaRPr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  <a:defRPr/>
            </a:pPr>
            <a:r>
              <a:rPr lang="en-US" altLang="ko-KR" sz="1800">
                <a:solidFill>
                  <a:srgbClr val="000000"/>
                </a:solidFill>
              </a:rPr>
              <a:t>XXX</a:t>
            </a:r>
            <a:endParaRPr lang="en-US" altLang="ko-KR" sz="1800">
              <a:solidFill>
                <a:srgbClr val="000000"/>
              </a:solidFill>
            </a:endParaRPr>
          </a:p>
          <a:p>
            <a:pPr marL="285750" lvl="0" indent="-171450" algn="l" rtl="0">
              <a:spcBef>
                <a:spcPts val="1000"/>
              </a:spcBef>
              <a:spcAft>
                <a:spcPts val="0"/>
              </a:spcAft>
              <a:buNone/>
              <a:defRPr/>
            </a:pPr>
            <a:endParaRPr sz="1800">
              <a:solidFill>
                <a:srgbClr val="000000"/>
              </a:solidFill>
            </a:endParaRPr>
          </a:p>
        </p:txBody>
      </p:sp>
      <p:sp>
        <p:nvSpPr>
          <p:cNvPr id="611" name="Google Shape;611;p28"/>
          <p:cNvSpPr txBox="1"/>
          <p:nvPr/>
        </p:nvSpPr>
        <p:spPr>
          <a:xfrm>
            <a:off x="4106658" y="2273723"/>
            <a:ext cx="1695600" cy="505200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" sz="2400" b="1">
                <a:solidFill>
                  <a:srgbClr val="000000"/>
                </a:solidFill>
              </a:rPr>
              <a:t>디자인</a:t>
            </a:r>
            <a:endParaRPr sz="2000" b="1">
              <a:solidFill>
                <a:srgbClr val="000000"/>
              </a:solidFill>
              <a:latin typeface="맑은 고딕"/>
              <a:ea typeface="맑은 고딕"/>
              <a:cs typeface="맑은 고딕"/>
              <a:sym typeface="맑은 고딕"/>
            </a:endParaRPr>
          </a:p>
        </p:txBody>
      </p:sp>
      <p:sp>
        <p:nvSpPr>
          <p:cNvPr id="612" name="Google Shape;612;p28"/>
          <p:cNvSpPr txBox="1"/>
          <p:nvPr/>
        </p:nvSpPr>
        <p:spPr>
          <a:xfrm>
            <a:off x="4150501" y="2934075"/>
            <a:ext cx="964800" cy="505200"/>
          </a:xfrm>
          <a:prstGeom prst="rect">
            <a:avLst/>
          </a:prstGeom>
          <a:noFill/>
          <a:ln>
            <a:noFill/>
          </a:ln>
        </p:spPr>
        <p:txBody>
          <a:bodyPr wrap="square" lIns="91424" tIns="0" rIns="91424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-US" altLang="ko-KR" sz="1800">
                <a:solidFill>
                  <a:srgbClr val="000000"/>
                </a:solidFill>
              </a:rPr>
              <a:t>XXX</a:t>
            </a:r>
            <a:endParaRPr lang="en-US" altLang="ko-KR" sz="1800">
              <a:solidFill>
                <a:srgbClr val="000000"/>
              </a:solidFill>
            </a:endParaRPr>
          </a:p>
        </p:txBody>
      </p:sp>
      <p:sp>
        <p:nvSpPr>
          <p:cNvPr id="613" name="Google Shape;613;p28"/>
          <p:cNvSpPr txBox="1"/>
          <p:nvPr/>
        </p:nvSpPr>
        <p:spPr>
          <a:xfrm>
            <a:off x="6754171" y="2354699"/>
            <a:ext cx="936000" cy="434100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" sz="2400" b="1">
                <a:solidFill>
                  <a:srgbClr val="000000"/>
                </a:solidFill>
              </a:rPr>
              <a:t>개발</a:t>
            </a:r>
            <a:endParaRPr sz="2000" b="1">
              <a:solidFill>
                <a:srgbClr val="000000"/>
              </a:solidFill>
              <a:latin typeface="맑은 고딕"/>
              <a:ea typeface="맑은 고딕"/>
              <a:cs typeface="맑은 고딕"/>
              <a:sym typeface="맑은 고딕"/>
            </a:endParaRPr>
          </a:p>
        </p:txBody>
      </p:sp>
      <p:sp>
        <p:nvSpPr>
          <p:cNvPr id="614" name="Google Shape;614;p28"/>
          <p:cNvSpPr txBox="1"/>
          <p:nvPr/>
        </p:nvSpPr>
        <p:spPr>
          <a:xfrm>
            <a:off x="6649661" y="2943365"/>
            <a:ext cx="1382700" cy="612900"/>
          </a:xfrm>
          <a:prstGeom prst="rect">
            <a:avLst/>
          </a:prstGeom>
          <a:noFill/>
          <a:ln>
            <a:noFill/>
          </a:ln>
        </p:spPr>
        <p:txBody>
          <a:bodyPr wrap="square" lIns="91424" tIns="0" rIns="91424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-US" altLang="ko-KR" sz="1800">
                <a:solidFill>
                  <a:srgbClr val="000000"/>
                </a:solidFill>
              </a:rPr>
              <a:t>XX</a:t>
            </a:r>
            <a:endParaRPr lang="en-US" altLang="ko-KR" sz="1800">
              <a:solidFill>
                <a:srgbClr val="000000"/>
              </a:solidFill>
            </a:endParaRPr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  <a:defRPr/>
            </a:pPr>
            <a:r>
              <a:rPr lang="en-US" altLang="ko-KR" sz="1800">
                <a:solidFill>
                  <a:srgbClr val="000000"/>
                </a:solidFill>
              </a:rPr>
              <a:t>XXX</a:t>
            </a:r>
            <a:endParaRPr lang="en-US" altLang="ko-KR" sz="1800">
              <a:solidFill>
                <a:srgbClr val="000000"/>
              </a:solidFill>
            </a:endParaRPr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  <a:defRPr/>
            </a:pPr>
            <a:r>
              <a:rPr lang="en-US" altLang="ko-KR" sz="1800">
                <a:solidFill>
                  <a:srgbClr val="000000"/>
                </a:solidFill>
              </a:rPr>
              <a:t>XXX</a:t>
            </a:r>
            <a:endParaRPr lang="en-US" altLang="ko-KR" sz="1800">
              <a:solidFill>
                <a:srgbClr val="000000"/>
              </a:solidFill>
            </a:endParaRPr>
          </a:p>
          <a:p>
            <a:pPr marL="285750" lvl="0" indent="-171450" algn="l" rtl="0">
              <a:spcBef>
                <a:spcPts val="1000"/>
              </a:spcBef>
              <a:spcAft>
                <a:spcPts val="0"/>
              </a:spcAft>
              <a:buNone/>
              <a:defRPr/>
            </a:pPr>
            <a:endParaRPr sz="1800">
              <a:solidFill>
                <a:srgbClr val="000000"/>
              </a:solidFill>
            </a:endParaRPr>
          </a:p>
          <a:p>
            <a:pPr marL="285750" lvl="0" indent="-171450" algn="l" rtl="0">
              <a:spcBef>
                <a:spcPts val="1000"/>
              </a:spcBef>
              <a:spcAft>
                <a:spcPts val="0"/>
              </a:spcAft>
              <a:buNone/>
              <a:defRPr/>
            </a:pPr>
            <a:endParaRPr sz="1800">
              <a:solidFill>
                <a:srgbClr val="000000"/>
              </a:solidFill>
            </a:endParaRPr>
          </a:p>
        </p:txBody>
      </p:sp>
      <p:pic>
        <p:nvPicPr>
          <p:cNvPr id="615" name="Google Shape;615;p28"/>
          <p:cNvPicPr/>
          <p:nvPr/>
        </p:nvPicPr>
        <p:blipFill rotWithShape="1">
          <a:blip r:embed="rId3">
            <a:alphaModFix/>
          </a:blip>
          <a:srcRect/>
          <a:stretch>
            <a:fillRect/>
          </a:stretch>
        </p:blipFill>
        <p:spPr>
          <a:xfrm>
            <a:off x="1907753" y="1692279"/>
            <a:ext cx="492035" cy="403101"/>
          </a:xfrm>
          <a:prstGeom prst="rect">
            <a:avLst/>
          </a:prstGeom>
          <a:noFill/>
          <a:ln>
            <a:noFill/>
          </a:ln>
        </p:spPr>
      </p:pic>
      <p:pic>
        <p:nvPicPr>
          <p:cNvPr id="616" name="Google Shape;616;p28"/>
          <p:cNvPicPr/>
          <p:nvPr/>
        </p:nvPicPr>
        <p:blipFill rotWithShape="1">
          <a:blip r:embed="rId4">
            <a:alphaModFix/>
          </a:blip>
          <a:srcRect/>
          <a:stretch>
            <a:fillRect/>
          </a:stretch>
        </p:blipFill>
        <p:spPr>
          <a:xfrm>
            <a:off x="4263607" y="1613277"/>
            <a:ext cx="616787" cy="505306"/>
          </a:xfrm>
          <a:prstGeom prst="rect">
            <a:avLst/>
          </a:prstGeom>
          <a:noFill/>
          <a:ln>
            <a:noFill/>
          </a:ln>
        </p:spPr>
      </p:pic>
      <p:pic>
        <p:nvPicPr>
          <p:cNvPr id="617" name="Google Shape;617;p28"/>
          <p:cNvPicPr/>
          <p:nvPr/>
        </p:nvPicPr>
        <p:blipFill rotWithShape="1">
          <a:blip r:embed="rId5">
            <a:alphaModFix/>
          </a:blip>
          <a:srcRect/>
          <a:stretch>
            <a:fillRect/>
          </a:stretch>
        </p:blipFill>
        <p:spPr>
          <a:xfrm>
            <a:off x="6704636" y="1539738"/>
            <a:ext cx="842984" cy="69061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17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2" name="Google Shape;622;p29"/>
          <p:cNvSpPr txBox="1">
            <a:spLocks noGrp="1"/>
          </p:cNvSpPr>
          <p:nvPr>
            <p:ph type="title" idx="0"/>
          </p:nvPr>
        </p:nvSpPr>
        <p:spPr>
          <a:xfrm>
            <a:off x="457200" y="2372400"/>
            <a:ext cx="8229600" cy="398700"/>
          </a:xfrm>
          <a:prstGeom prst="rect">
            <a:avLst/>
          </a:prstGeom>
        </p:spPr>
        <p:txBody>
          <a:bodyPr wrap="square" lIns="91424" tIns="91424" rIns="91424" bIns="91424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"/>
              <a:t>감사합니다</a:t>
            </a:r>
            <a:endParaRPr lang="en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  <a:defRPr/>
            </a:pP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"/>
              <a:t>모두 수고 많으셨습니다 :)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4"/>
          <p:cNvSpPr txBox="1"/>
          <p:nvPr/>
        </p:nvSpPr>
        <p:spPr>
          <a:xfrm>
            <a:off x="418950" y="755500"/>
            <a:ext cx="8306100" cy="68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100">
                <a:solidFill>
                  <a:schemeClr val="lt1"/>
                </a:solidFill>
                <a:latin typeface="Fira Sans"/>
                <a:ea typeface="Fira Sans"/>
                <a:cs typeface="Fira Sans"/>
                <a:sym typeface="Fira Sans"/>
              </a:rPr>
              <a:t>도로교통공단 2020년 보행 교통사고 및 횡단보도 외 횡단 중 교통사고 현황</a:t>
            </a:r>
            <a:endParaRPr b="1" sz="2100">
              <a:solidFill>
                <a:schemeClr val="lt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74" name="Google Shape;74;p14"/>
          <p:cNvSpPr txBox="1"/>
          <p:nvPr/>
        </p:nvSpPr>
        <p:spPr>
          <a:xfrm>
            <a:off x="418950" y="1922600"/>
            <a:ext cx="8306100" cy="2465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chemeClr val="lt1"/>
                </a:solidFill>
                <a:latin typeface="Fira Sans"/>
                <a:ea typeface="Fira Sans"/>
                <a:cs typeface="Fira Sans"/>
                <a:sym typeface="Fira Sans"/>
              </a:rPr>
              <a:t>총 사고건수 : 6,224</a:t>
            </a:r>
            <a:endParaRPr b="1" sz="3000">
              <a:solidFill>
                <a:schemeClr val="lt1"/>
              </a:solidFill>
              <a:latin typeface="Fira Sans"/>
              <a:ea typeface="Fira Sans"/>
              <a:cs typeface="Fira Sans"/>
              <a:sym typeface="Fira Sans"/>
            </a:endParaRPr>
          </a:p>
          <a:p>
            <a:pPr indent="0" lvl="0" marL="0" marR="0" rtl="0" algn="ctr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chemeClr val="lt1"/>
                </a:solidFill>
                <a:latin typeface="Fira Sans"/>
                <a:ea typeface="Fira Sans"/>
                <a:cs typeface="Fira Sans"/>
                <a:sym typeface="Fira Sans"/>
              </a:rPr>
              <a:t>사망자수 : 337</a:t>
            </a:r>
            <a:endParaRPr b="1" sz="3000">
              <a:solidFill>
                <a:schemeClr val="lt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700"/>
                                        <p:tgtEl>
                                          <p:spTgt spid="74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270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700"/>
                                        <p:tgtEl>
                                          <p:spTgt spid="74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5"/>
          <p:cNvSpPr txBox="1"/>
          <p:nvPr/>
        </p:nvSpPr>
        <p:spPr>
          <a:xfrm>
            <a:off x="418950" y="1995150"/>
            <a:ext cx="8306100" cy="142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100">
                <a:solidFill>
                  <a:schemeClr val="lt1"/>
                </a:solidFill>
                <a:latin typeface="Fira Sans"/>
                <a:ea typeface="Fira Sans"/>
                <a:cs typeface="Fira Sans"/>
                <a:sym typeface="Fira Sans"/>
              </a:rPr>
              <a:t>올바른 신호체계로 예방할 수 있지 않을까요?</a:t>
            </a:r>
            <a:endParaRPr b="1" sz="2100">
              <a:solidFill>
                <a:schemeClr val="lt1"/>
              </a:solidFill>
              <a:latin typeface="Fira Sans"/>
              <a:ea typeface="Fira Sans"/>
              <a:cs typeface="Fira Sans"/>
              <a:sym typeface="Fira Sans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100">
              <a:solidFill>
                <a:schemeClr val="lt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6"/>
          <p:cNvSpPr/>
          <p:nvPr/>
        </p:nvSpPr>
        <p:spPr>
          <a:xfrm>
            <a:off x="2783179" y="2934711"/>
            <a:ext cx="949090" cy="14425"/>
          </a:xfrm>
          <a:custGeom>
            <a:rect b="b" l="l" r="r" t="t"/>
            <a:pathLst>
              <a:path extrusionOk="0" h="121" w="7134">
                <a:moveTo>
                  <a:pt x="0" y="0"/>
                </a:moveTo>
                <a:lnTo>
                  <a:pt x="0" y="120"/>
                </a:lnTo>
                <a:lnTo>
                  <a:pt x="7134" y="120"/>
                </a:lnTo>
                <a:lnTo>
                  <a:pt x="7134" y="0"/>
                </a:lnTo>
                <a:close/>
              </a:path>
            </a:pathLst>
          </a:custGeom>
          <a:solidFill>
            <a:srgbClr val="D9D9D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" name="Google Shape;85;p16"/>
          <p:cNvSpPr/>
          <p:nvPr/>
        </p:nvSpPr>
        <p:spPr>
          <a:xfrm>
            <a:off x="5944800" y="2581169"/>
            <a:ext cx="678069" cy="721417"/>
          </a:xfrm>
          <a:custGeom>
            <a:rect b="b" l="l" r="r" t="t"/>
            <a:pathLst>
              <a:path extrusionOk="0" h="4509" w="4533">
                <a:moveTo>
                  <a:pt x="2265" y="1"/>
                </a:moveTo>
                <a:cubicBezTo>
                  <a:pt x="2257" y="1"/>
                  <a:pt x="2250" y="1"/>
                  <a:pt x="2243" y="1"/>
                </a:cubicBezTo>
                <a:cubicBezTo>
                  <a:pt x="996" y="25"/>
                  <a:pt x="1" y="1044"/>
                  <a:pt x="13" y="2279"/>
                </a:cubicBezTo>
                <a:cubicBezTo>
                  <a:pt x="36" y="3518"/>
                  <a:pt x="1044" y="4509"/>
                  <a:pt x="2268" y="4509"/>
                </a:cubicBezTo>
                <a:cubicBezTo>
                  <a:pt x="2276" y="4509"/>
                  <a:pt x="2283" y="4509"/>
                  <a:pt x="2290" y="4509"/>
                </a:cubicBezTo>
                <a:cubicBezTo>
                  <a:pt x="3537" y="4485"/>
                  <a:pt x="4532" y="3466"/>
                  <a:pt x="4520" y="2231"/>
                </a:cubicBezTo>
                <a:cubicBezTo>
                  <a:pt x="4497" y="991"/>
                  <a:pt x="3489" y="1"/>
                  <a:pt x="2265" y="1"/>
                </a:cubicBezTo>
                <a:close/>
              </a:path>
            </a:pathLst>
          </a:custGeom>
          <a:solidFill>
            <a:srgbClr val="D9D9D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" name="Google Shape;86;p16"/>
          <p:cNvSpPr/>
          <p:nvPr/>
        </p:nvSpPr>
        <p:spPr>
          <a:xfrm>
            <a:off x="2637750" y="2599035"/>
            <a:ext cx="709720" cy="721587"/>
          </a:xfrm>
          <a:custGeom>
            <a:rect b="b" l="l" r="r" t="t"/>
            <a:pathLst>
              <a:path extrusionOk="0" h="4509" w="4533">
                <a:moveTo>
                  <a:pt x="2265" y="1"/>
                </a:moveTo>
                <a:cubicBezTo>
                  <a:pt x="2257" y="1"/>
                  <a:pt x="2250" y="1"/>
                  <a:pt x="2243" y="1"/>
                </a:cubicBezTo>
                <a:cubicBezTo>
                  <a:pt x="996" y="25"/>
                  <a:pt x="1" y="1044"/>
                  <a:pt x="13" y="2279"/>
                </a:cubicBezTo>
                <a:cubicBezTo>
                  <a:pt x="36" y="3518"/>
                  <a:pt x="1044" y="4509"/>
                  <a:pt x="2268" y="4509"/>
                </a:cubicBezTo>
                <a:cubicBezTo>
                  <a:pt x="2276" y="4509"/>
                  <a:pt x="2283" y="4509"/>
                  <a:pt x="2290" y="4509"/>
                </a:cubicBezTo>
                <a:cubicBezTo>
                  <a:pt x="3537" y="4485"/>
                  <a:pt x="4532" y="3466"/>
                  <a:pt x="4520" y="2231"/>
                </a:cubicBezTo>
                <a:cubicBezTo>
                  <a:pt x="4497" y="991"/>
                  <a:pt x="3489" y="1"/>
                  <a:pt x="2265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" name="Google Shape;87;p16"/>
          <p:cNvSpPr txBox="1"/>
          <p:nvPr>
            <p:ph type="title"/>
          </p:nvPr>
        </p:nvSpPr>
        <p:spPr>
          <a:xfrm>
            <a:off x="457200" y="411475"/>
            <a:ext cx="8229600" cy="39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구체적</a:t>
            </a:r>
            <a:r>
              <a:rPr lang="en"/>
              <a:t>인 문제상황 정의</a:t>
            </a:r>
            <a:r>
              <a:rPr lang="en"/>
              <a:t> </a:t>
            </a:r>
            <a:endParaRPr/>
          </a:p>
        </p:txBody>
      </p:sp>
      <p:grpSp>
        <p:nvGrpSpPr>
          <p:cNvPr id="88" name="Google Shape;88;p16"/>
          <p:cNvGrpSpPr/>
          <p:nvPr/>
        </p:nvGrpSpPr>
        <p:grpSpPr>
          <a:xfrm>
            <a:off x="3732271" y="1395486"/>
            <a:ext cx="1727763" cy="3092887"/>
            <a:chOff x="315655" y="1293475"/>
            <a:chExt cx="816215" cy="1461114"/>
          </a:xfrm>
        </p:grpSpPr>
        <p:sp>
          <p:nvSpPr>
            <p:cNvPr id="89" name="Google Shape;89;p16"/>
            <p:cNvSpPr/>
            <p:nvPr/>
          </p:nvSpPr>
          <p:spPr>
            <a:xfrm>
              <a:off x="315655" y="1533506"/>
              <a:ext cx="264408" cy="1221073"/>
            </a:xfrm>
            <a:custGeom>
              <a:rect b="b" l="l" r="r" t="t"/>
              <a:pathLst>
                <a:path extrusionOk="0" h="23631" w="5117">
                  <a:moveTo>
                    <a:pt x="1" y="1"/>
                  </a:moveTo>
                  <a:lnTo>
                    <a:pt x="1" y="20673"/>
                  </a:lnTo>
                  <a:lnTo>
                    <a:pt x="5117" y="23630"/>
                  </a:lnTo>
                  <a:lnTo>
                    <a:pt x="5117" y="295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A8A9A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" name="Google Shape;90;p16"/>
            <p:cNvSpPr/>
            <p:nvPr/>
          </p:nvSpPr>
          <p:spPr>
            <a:xfrm>
              <a:off x="315655" y="1447316"/>
              <a:ext cx="405164" cy="239037"/>
            </a:xfrm>
            <a:custGeom>
              <a:rect b="b" l="l" r="r" t="t"/>
              <a:pathLst>
                <a:path extrusionOk="0" h="4626" w="7841">
                  <a:moveTo>
                    <a:pt x="2724" y="0"/>
                  </a:moveTo>
                  <a:lnTo>
                    <a:pt x="1" y="1669"/>
                  </a:lnTo>
                  <a:lnTo>
                    <a:pt x="5117" y="4625"/>
                  </a:lnTo>
                  <a:lnTo>
                    <a:pt x="7840" y="2957"/>
                  </a:lnTo>
                  <a:lnTo>
                    <a:pt x="2724" y="0"/>
                  </a:lnTo>
                  <a:close/>
                </a:path>
              </a:pathLst>
            </a:custGeom>
            <a:solidFill>
              <a:srgbClr val="5B615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" name="Google Shape;91;p16"/>
            <p:cNvSpPr/>
            <p:nvPr/>
          </p:nvSpPr>
          <p:spPr>
            <a:xfrm>
              <a:off x="580011" y="1600060"/>
              <a:ext cx="140808" cy="1154519"/>
            </a:xfrm>
            <a:custGeom>
              <a:rect b="b" l="l" r="r" t="t"/>
              <a:pathLst>
                <a:path extrusionOk="0" h="22343" w="2725">
                  <a:moveTo>
                    <a:pt x="2724" y="1"/>
                  </a:moveTo>
                  <a:lnTo>
                    <a:pt x="1" y="1669"/>
                  </a:lnTo>
                  <a:lnTo>
                    <a:pt x="1" y="22342"/>
                  </a:lnTo>
                  <a:lnTo>
                    <a:pt x="2724" y="20673"/>
                  </a:lnTo>
                  <a:lnTo>
                    <a:pt x="2724" y="1"/>
                  </a:lnTo>
                  <a:close/>
                </a:path>
              </a:pathLst>
            </a:custGeom>
            <a:solidFill>
              <a:srgbClr val="29282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" name="Google Shape;92;p16"/>
            <p:cNvSpPr/>
            <p:nvPr/>
          </p:nvSpPr>
          <p:spPr>
            <a:xfrm>
              <a:off x="350534" y="1696481"/>
              <a:ext cx="194650" cy="251025"/>
            </a:xfrm>
            <a:custGeom>
              <a:rect b="b" l="l" r="r" t="t"/>
              <a:pathLst>
                <a:path extrusionOk="0" h="4858" w="3767">
                  <a:moveTo>
                    <a:pt x="1044" y="0"/>
                  </a:moveTo>
                  <a:cubicBezTo>
                    <a:pt x="427" y="0"/>
                    <a:pt x="0" y="495"/>
                    <a:pt x="0" y="1349"/>
                  </a:cubicBezTo>
                  <a:cubicBezTo>
                    <a:pt x="0" y="2539"/>
                    <a:pt x="847" y="4011"/>
                    <a:pt x="1877" y="4600"/>
                  </a:cubicBezTo>
                  <a:cubicBezTo>
                    <a:pt x="2180" y="4775"/>
                    <a:pt x="2467" y="4857"/>
                    <a:pt x="2721" y="4857"/>
                  </a:cubicBezTo>
                  <a:cubicBezTo>
                    <a:pt x="3341" y="4857"/>
                    <a:pt x="3767" y="4365"/>
                    <a:pt x="3767" y="3521"/>
                  </a:cubicBezTo>
                  <a:cubicBezTo>
                    <a:pt x="3767" y="2318"/>
                    <a:pt x="2920" y="858"/>
                    <a:pt x="1877" y="257"/>
                  </a:cubicBezTo>
                  <a:cubicBezTo>
                    <a:pt x="1579" y="83"/>
                    <a:pt x="1295" y="0"/>
                    <a:pt x="104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" name="Google Shape;93;p16"/>
            <p:cNvSpPr/>
            <p:nvPr/>
          </p:nvSpPr>
          <p:spPr>
            <a:xfrm>
              <a:off x="329607" y="1675916"/>
              <a:ext cx="236195" cy="221985"/>
            </a:xfrm>
            <a:custGeom>
              <a:rect b="b" l="l" r="r" t="t"/>
              <a:pathLst>
                <a:path extrusionOk="0" h="4296" w="4571">
                  <a:moveTo>
                    <a:pt x="1496" y="1"/>
                  </a:moveTo>
                  <a:cubicBezTo>
                    <a:pt x="648" y="1"/>
                    <a:pt x="51" y="778"/>
                    <a:pt x="13" y="1747"/>
                  </a:cubicBezTo>
                  <a:cubicBezTo>
                    <a:pt x="0" y="1999"/>
                    <a:pt x="191" y="2124"/>
                    <a:pt x="387" y="2124"/>
                  </a:cubicBezTo>
                  <a:cubicBezTo>
                    <a:pt x="583" y="2124"/>
                    <a:pt x="786" y="1999"/>
                    <a:pt x="798" y="1747"/>
                  </a:cubicBezTo>
                  <a:cubicBezTo>
                    <a:pt x="828" y="1097"/>
                    <a:pt x="1109" y="854"/>
                    <a:pt x="1471" y="854"/>
                  </a:cubicBezTo>
                  <a:cubicBezTo>
                    <a:pt x="1846" y="854"/>
                    <a:pt x="2307" y="1115"/>
                    <a:pt x="2663" y="1453"/>
                  </a:cubicBezTo>
                  <a:cubicBezTo>
                    <a:pt x="3325" y="2103"/>
                    <a:pt x="3730" y="2986"/>
                    <a:pt x="3779" y="3919"/>
                  </a:cubicBezTo>
                  <a:cubicBezTo>
                    <a:pt x="3785" y="4170"/>
                    <a:pt x="3985" y="4296"/>
                    <a:pt x="4181" y="4296"/>
                  </a:cubicBezTo>
                  <a:cubicBezTo>
                    <a:pt x="4377" y="4296"/>
                    <a:pt x="4571" y="4170"/>
                    <a:pt x="4564" y="3919"/>
                  </a:cubicBezTo>
                  <a:cubicBezTo>
                    <a:pt x="4503" y="2422"/>
                    <a:pt x="3632" y="913"/>
                    <a:pt x="2295" y="214"/>
                  </a:cubicBezTo>
                  <a:cubicBezTo>
                    <a:pt x="2012" y="67"/>
                    <a:pt x="1743" y="1"/>
                    <a:pt x="1496" y="1"/>
                  </a:cubicBezTo>
                  <a:close/>
                </a:path>
              </a:pathLst>
            </a:custGeom>
            <a:solidFill>
              <a:srgbClr val="29282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16"/>
            <p:cNvSpPr/>
            <p:nvPr/>
          </p:nvSpPr>
          <p:spPr>
            <a:xfrm>
              <a:off x="350534" y="2022948"/>
              <a:ext cx="194650" cy="251025"/>
            </a:xfrm>
            <a:custGeom>
              <a:rect b="b" l="l" r="r" t="t"/>
              <a:pathLst>
                <a:path extrusionOk="0" h="4858" w="3767">
                  <a:moveTo>
                    <a:pt x="1042" y="1"/>
                  </a:moveTo>
                  <a:cubicBezTo>
                    <a:pt x="427" y="1"/>
                    <a:pt x="0" y="493"/>
                    <a:pt x="0" y="1337"/>
                  </a:cubicBezTo>
                  <a:cubicBezTo>
                    <a:pt x="0" y="2540"/>
                    <a:pt x="847" y="4000"/>
                    <a:pt x="1877" y="4601"/>
                  </a:cubicBezTo>
                  <a:cubicBezTo>
                    <a:pt x="2180" y="4775"/>
                    <a:pt x="2466" y="4858"/>
                    <a:pt x="2719" y="4858"/>
                  </a:cubicBezTo>
                  <a:cubicBezTo>
                    <a:pt x="3340" y="4858"/>
                    <a:pt x="3767" y="4363"/>
                    <a:pt x="3767" y="3509"/>
                  </a:cubicBezTo>
                  <a:cubicBezTo>
                    <a:pt x="3767" y="2319"/>
                    <a:pt x="2920" y="847"/>
                    <a:pt x="1877" y="258"/>
                  </a:cubicBezTo>
                  <a:cubicBezTo>
                    <a:pt x="1578" y="83"/>
                    <a:pt x="1294" y="1"/>
                    <a:pt x="1042" y="1"/>
                  </a:cubicBezTo>
                  <a:close/>
                </a:path>
              </a:pathLst>
            </a:custGeom>
            <a:solidFill>
              <a:srgbClr val="F6B26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" name="Google Shape;95;p16"/>
            <p:cNvSpPr/>
            <p:nvPr/>
          </p:nvSpPr>
          <p:spPr>
            <a:xfrm>
              <a:off x="329607" y="2002382"/>
              <a:ext cx="236195" cy="221882"/>
            </a:xfrm>
            <a:custGeom>
              <a:rect b="b" l="l" r="r" t="t"/>
              <a:pathLst>
                <a:path extrusionOk="0" h="4294" w="4571">
                  <a:moveTo>
                    <a:pt x="1495" y="1"/>
                  </a:moveTo>
                  <a:cubicBezTo>
                    <a:pt x="647" y="1"/>
                    <a:pt x="51" y="776"/>
                    <a:pt x="13" y="1735"/>
                  </a:cubicBezTo>
                  <a:cubicBezTo>
                    <a:pt x="1" y="1991"/>
                    <a:pt x="188" y="2117"/>
                    <a:pt x="383" y="2117"/>
                  </a:cubicBezTo>
                  <a:cubicBezTo>
                    <a:pt x="581" y="2117"/>
                    <a:pt x="786" y="1988"/>
                    <a:pt x="798" y="1735"/>
                  </a:cubicBezTo>
                  <a:cubicBezTo>
                    <a:pt x="828" y="1089"/>
                    <a:pt x="1111" y="847"/>
                    <a:pt x="1474" y="847"/>
                  </a:cubicBezTo>
                  <a:cubicBezTo>
                    <a:pt x="1848" y="847"/>
                    <a:pt x="2308" y="1104"/>
                    <a:pt x="2663" y="1441"/>
                  </a:cubicBezTo>
                  <a:cubicBezTo>
                    <a:pt x="3325" y="2103"/>
                    <a:pt x="3730" y="2974"/>
                    <a:pt x="3779" y="3907"/>
                  </a:cubicBezTo>
                  <a:cubicBezTo>
                    <a:pt x="3785" y="4164"/>
                    <a:pt x="3985" y="4293"/>
                    <a:pt x="4181" y="4293"/>
                  </a:cubicBezTo>
                  <a:cubicBezTo>
                    <a:pt x="4377" y="4293"/>
                    <a:pt x="4571" y="4164"/>
                    <a:pt x="4564" y="3907"/>
                  </a:cubicBezTo>
                  <a:cubicBezTo>
                    <a:pt x="4503" y="2422"/>
                    <a:pt x="3632" y="901"/>
                    <a:pt x="2295" y="214"/>
                  </a:cubicBezTo>
                  <a:cubicBezTo>
                    <a:pt x="2012" y="67"/>
                    <a:pt x="1743" y="1"/>
                    <a:pt x="1495" y="1"/>
                  </a:cubicBezTo>
                  <a:close/>
                </a:path>
              </a:pathLst>
            </a:custGeom>
            <a:solidFill>
              <a:srgbClr val="29282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" name="Google Shape;96;p16"/>
            <p:cNvSpPr/>
            <p:nvPr/>
          </p:nvSpPr>
          <p:spPr>
            <a:xfrm>
              <a:off x="350534" y="2348795"/>
              <a:ext cx="194650" cy="251025"/>
            </a:xfrm>
            <a:custGeom>
              <a:rect b="b" l="l" r="r" t="t"/>
              <a:pathLst>
                <a:path extrusionOk="0" h="4858" w="3767">
                  <a:moveTo>
                    <a:pt x="1044" y="1"/>
                  </a:moveTo>
                  <a:cubicBezTo>
                    <a:pt x="427" y="1"/>
                    <a:pt x="0" y="496"/>
                    <a:pt x="0" y="1350"/>
                  </a:cubicBezTo>
                  <a:cubicBezTo>
                    <a:pt x="0" y="2540"/>
                    <a:pt x="847" y="4012"/>
                    <a:pt x="1877" y="4601"/>
                  </a:cubicBezTo>
                  <a:cubicBezTo>
                    <a:pt x="2180" y="4775"/>
                    <a:pt x="2467" y="4858"/>
                    <a:pt x="2721" y="4858"/>
                  </a:cubicBezTo>
                  <a:cubicBezTo>
                    <a:pt x="3341" y="4858"/>
                    <a:pt x="3767" y="4366"/>
                    <a:pt x="3767" y="3521"/>
                  </a:cubicBezTo>
                  <a:cubicBezTo>
                    <a:pt x="3767" y="2319"/>
                    <a:pt x="2920" y="859"/>
                    <a:pt x="1877" y="258"/>
                  </a:cubicBezTo>
                  <a:cubicBezTo>
                    <a:pt x="1579" y="83"/>
                    <a:pt x="1295" y="1"/>
                    <a:pt x="104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" name="Google Shape;97;p16"/>
            <p:cNvSpPr/>
            <p:nvPr/>
          </p:nvSpPr>
          <p:spPr>
            <a:xfrm>
              <a:off x="329607" y="2328281"/>
              <a:ext cx="236195" cy="221985"/>
            </a:xfrm>
            <a:custGeom>
              <a:rect b="b" l="l" r="r" t="t"/>
              <a:pathLst>
                <a:path extrusionOk="0" h="4296" w="4571">
                  <a:moveTo>
                    <a:pt x="1496" y="0"/>
                  </a:moveTo>
                  <a:cubicBezTo>
                    <a:pt x="648" y="0"/>
                    <a:pt x="51" y="778"/>
                    <a:pt x="13" y="1747"/>
                  </a:cubicBezTo>
                  <a:cubicBezTo>
                    <a:pt x="0" y="1998"/>
                    <a:pt x="191" y="2124"/>
                    <a:pt x="387" y="2124"/>
                  </a:cubicBezTo>
                  <a:cubicBezTo>
                    <a:pt x="583" y="2124"/>
                    <a:pt x="786" y="1998"/>
                    <a:pt x="798" y="1747"/>
                  </a:cubicBezTo>
                  <a:cubicBezTo>
                    <a:pt x="828" y="1096"/>
                    <a:pt x="1109" y="854"/>
                    <a:pt x="1471" y="854"/>
                  </a:cubicBezTo>
                  <a:cubicBezTo>
                    <a:pt x="1846" y="854"/>
                    <a:pt x="2307" y="1115"/>
                    <a:pt x="2663" y="1452"/>
                  </a:cubicBezTo>
                  <a:cubicBezTo>
                    <a:pt x="3325" y="2102"/>
                    <a:pt x="3730" y="2986"/>
                    <a:pt x="3779" y="3918"/>
                  </a:cubicBezTo>
                  <a:cubicBezTo>
                    <a:pt x="3785" y="4170"/>
                    <a:pt x="3985" y="4295"/>
                    <a:pt x="4181" y="4295"/>
                  </a:cubicBezTo>
                  <a:cubicBezTo>
                    <a:pt x="4377" y="4295"/>
                    <a:pt x="4571" y="4170"/>
                    <a:pt x="4564" y="3918"/>
                  </a:cubicBezTo>
                  <a:cubicBezTo>
                    <a:pt x="4503" y="2421"/>
                    <a:pt x="3632" y="912"/>
                    <a:pt x="2295" y="213"/>
                  </a:cubicBezTo>
                  <a:cubicBezTo>
                    <a:pt x="2012" y="66"/>
                    <a:pt x="1743" y="0"/>
                    <a:pt x="1496" y="0"/>
                  </a:cubicBezTo>
                  <a:close/>
                </a:path>
              </a:pathLst>
            </a:custGeom>
            <a:solidFill>
              <a:srgbClr val="29282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98" name="Google Shape;98;p16"/>
            <p:cNvGrpSpPr/>
            <p:nvPr/>
          </p:nvGrpSpPr>
          <p:grpSpPr>
            <a:xfrm>
              <a:off x="726757" y="1447327"/>
              <a:ext cx="405112" cy="1307263"/>
              <a:chOff x="720832" y="1459689"/>
              <a:chExt cx="405112" cy="1307263"/>
            </a:xfrm>
          </p:grpSpPr>
          <p:sp>
            <p:nvSpPr>
              <p:cNvPr id="99" name="Google Shape;99;p16"/>
              <p:cNvSpPr/>
              <p:nvPr/>
            </p:nvSpPr>
            <p:spPr>
              <a:xfrm flipH="1">
                <a:off x="861536" y="1545259"/>
                <a:ext cx="264408" cy="1221693"/>
              </a:xfrm>
              <a:custGeom>
                <a:rect b="b" l="l" r="r" t="t"/>
                <a:pathLst>
                  <a:path extrusionOk="0" h="23643" w="5117">
                    <a:moveTo>
                      <a:pt x="0" y="1"/>
                    </a:moveTo>
                    <a:lnTo>
                      <a:pt x="0" y="20686"/>
                    </a:lnTo>
                    <a:lnTo>
                      <a:pt x="5116" y="23643"/>
                    </a:lnTo>
                    <a:lnTo>
                      <a:pt x="5116" y="2958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A8A9A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0" name="Google Shape;100;p16"/>
              <p:cNvSpPr/>
              <p:nvPr/>
            </p:nvSpPr>
            <p:spPr>
              <a:xfrm flipH="1">
                <a:off x="720832" y="1459689"/>
                <a:ext cx="405112" cy="238417"/>
              </a:xfrm>
              <a:custGeom>
                <a:rect b="b" l="l" r="r" t="t"/>
                <a:pathLst>
                  <a:path extrusionOk="0" h="4614" w="7840">
                    <a:moveTo>
                      <a:pt x="2724" y="1"/>
                    </a:moveTo>
                    <a:lnTo>
                      <a:pt x="0" y="1657"/>
                    </a:lnTo>
                    <a:lnTo>
                      <a:pt x="5116" y="4614"/>
                    </a:lnTo>
                    <a:lnTo>
                      <a:pt x="7840" y="2945"/>
                    </a:lnTo>
                    <a:lnTo>
                      <a:pt x="2724" y="1"/>
                    </a:lnTo>
                    <a:close/>
                  </a:path>
                </a:pathLst>
              </a:custGeom>
              <a:solidFill>
                <a:srgbClr val="5B615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" name="Google Shape;101;p16"/>
              <p:cNvSpPr/>
              <p:nvPr/>
            </p:nvSpPr>
            <p:spPr>
              <a:xfrm flipH="1">
                <a:off x="720832" y="1611865"/>
                <a:ext cx="140756" cy="1155087"/>
              </a:xfrm>
              <a:custGeom>
                <a:rect b="b" l="l" r="r" t="t"/>
                <a:pathLst>
                  <a:path extrusionOk="0" h="22354" w="2724">
                    <a:moveTo>
                      <a:pt x="2724" y="0"/>
                    </a:moveTo>
                    <a:lnTo>
                      <a:pt x="0" y="1669"/>
                    </a:lnTo>
                    <a:lnTo>
                      <a:pt x="0" y="22354"/>
                    </a:lnTo>
                    <a:lnTo>
                      <a:pt x="2724" y="20685"/>
                    </a:lnTo>
                    <a:lnTo>
                      <a:pt x="2724" y="0"/>
                    </a:lnTo>
                    <a:close/>
                  </a:path>
                </a:pathLst>
              </a:custGeom>
              <a:solidFill>
                <a:srgbClr val="29282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2" name="Google Shape;102;p16"/>
              <p:cNvSpPr/>
              <p:nvPr/>
            </p:nvSpPr>
            <p:spPr>
              <a:xfrm flipH="1">
                <a:off x="896415" y="1708854"/>
                <a:ext cx="194702" cy="251025"/>
              </a:xfrm>
              <a:custGeom>
                <a:rect b="b" l="l" r="r" t="t"/>
                <a:pathLst>
                  <a:path extrusionOk="0" h="4858" w="3768">
                    <a:moveTo>
                      <a:pt x="1043" y="1"/>
                    </a:moveTo>
                    <a:cubicBezTo>
                      <a:pt x="427" y="1"/>
                      <a:pt x="1" y="493"/>
                      <a:pt x="1" y="1337"/>
                    </a:cubicBezTo>
                    <a:cubicBezTo>
                      <a:pt x="1" y="2540"/>
                      <a:pt x="847" y="4000"/>
                      <a:pt x="1878" y="4601"/>
                    </a:cubicBezTo>
                    <a:cubicBezTo>
                      <a:pt x="2180" y="4775"/>
                      <a:pt x="2466" y="4858"/>
                      <a:pt x="2720" y="4858"/>
                    </a:cubicBezTo>
                    <a:cubicBezTo>
                      <a:pt x="3341" y="4858"/>
                      <a:pt x="3767" y="4363"/>
                      <a:pt x="3767" y="3509"/>
                    </a:cubicBezTo>
                    <a:cubicBezTo>
                      <a:pt x="3767" y="2319"/>
                      <a:pt x="2921" y="847"/>
                      <a:pt x="1878" y="258"/>
                    </a:cubicBezTo>
                    <a:cubicBezTo>
                      <a:pt x="1579" y="83"/>
                      <a:pt x="1295" y="1"/>
                      <a:pt x="1043" y="1"/>
                    </a:cubicBez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3" name="Google Shape;103;p16"/>
              <p:cNvSpPr/>
              <p:nvPr/>
            </p:nvSpPr>
            <p:spPr>
              <a:xfrm flipH="1">
                <a:off x="875798" y="1688340"/>
                <a:ext cx="236195" cy="221830"/>
              </a:xfrm>
              <a:custGeom>
                <a:rect b="b" l="l" r="r" t="t"/>
                <a:pathLst>
                  <a:path extrusionOk="0" h="4293" w="4571">
                    <a:moveTo>
                      <a:pt x="1495" y="0"/>
                    </a:moveTo>
                    <a:cubicBezTo>
                      <a:pt x="647" y="0"/>
                      <a:pt x="50" y="775"/>
                      <a:pt x="12" y="1734"/>
                    </a:cubicBezTo>
                    <a:cubicBezTo>
                      <a:pt x="0" y="1992"/>
                      <a:pt x="190" y="2121"/>
                      <a:pt x="386" y="2121"/>
                    </a:cubicBezTo>
                    <a:cubicBezTo>
                      <a:pt x="583" y="2121"/>
                      <a:pt x="785" y="1992"/>
                      <a:pt x="797" y="1734"/>
                    </a:cubicBezTo>
                    <a:cubicBezTo>
                      <a:pt x="828" y="1088"/>
                      <a:pt x="1111" y="846"/>
                      <a:pt x="1474" y="846"/>
                    </a:cubicBezTo>
                    <a:cubicBezTo>
                      <a:pt x="1848" y="846"/>
                      <a:pt x="2307" y="1104"/>
                      <a:pt x="2662" y="1440"/>
                    </a:cubicBezTo>
                    <a:cubicBezTo>
                      <a:pt x="3325" y="2103"/>
                      <a:pt x="3717" y="2974"/>
                      <a:pt x="3767" y="3906"/>
                    </a:cubicBezTo>
                    <a:cubicBezTo>
                      <a:pt x="3779" y="4164"/>
                      <a:pt x="3981" y="4293"/>
                      <a:pt x="4179" y="4293"/>
                    </a:cubicBezTo>
                    <a:cubicBezTo>
                      <a:pt x="4377" y="4293"/>
                      <a:pt x="4570" y="4164"/>
                      <a:pt x="4564" y="3906"/>
                    </a:cubicBezTo>
                    <a:cubicBezTo>
                      <a:pt x="4503" y="2422"/>
                      <a:pt x="3632" y="900"/>
                      <a:pt x="2294" y="213"/>
                    </a:cubicBezTo>
                    <a:cubicBezTo>
                      <a:pt x="2011" y="66"/>
                      <a:pt x="1742" y="0"/>
                      <a:pt x="1495" y="0"/>
                    </a:cubicBezTo>
                    <a:close/>
                  </a:path>
                </a:pathLst>
              </a:custGeom>
              <a:solidFill>
                <a:srgbClr val="29282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" name="Google Shape;104;p16"/>
              <p:cNvSpPr/>
              <p:nvPr/>
            </p:nvSpPr>
            <p:spPr>
              <a:xfrm flipH="1">
                <a:off x="896415" y="2034753"/>
                <a:ext cx="194702" cy="251025"/>
              </a:xfrm>
              <a:custGeom>
                <a:rect b="b" l="l" r="r" t="t"/>
                <a:pathLst>
                  <a:path extrusionOk="0" h="4858" w="3768">
                    <a:moveTo>
                      <a:pt x="1044" y="0"/>
                    </a:moveTo>
                    <a:cubicBezTo>
                      <a:pt x="428" y="0"/>
                      <a:pt x="1" y="495"/>
                      <a:pt x="1" y="1349"/>
                    </a:cubicBezTo>
                    <a:cubicBezTo>
                      <a:pt x="1" y="2539"/>
                      <a:pt x="847" y="4011"/>
                      <a:pt x="1878" y="4600"/>
                    </a:cubicBezTo>
                    <a:cubicBezTo>
                      <a:pt x="2181" y="4775"/>
                      <a:pt x="2467" y="4857"/>
                      <a:pt x="2721" y="4857"/>
                    </a:cubicBezTo>
                    <a:cubicBezTo>
                      <a:pt x="3341" y="4857"/>
                      <a:pt x="3767" y="4365"/>
                      <a:pt x="3767" y="3520"/>
                    </a:cubicBezTo>
                    <a:cubicBezTo>
                      <a:pt x="3767" y="2318"/>
                      <a:pt x="2921" y="858"/>
                      <a:pt x="1878" y="257"/>
                    </a:cubicBezTo>
                    <a:cubicBezTo>
                      <a:pt x="1579" y="83"/>
                      <a:pt x="1296" y="0"/>
                      <a:pt x="1044" y="0"/>
                    </a:cubicBezTo>
                    <a:close/>
                  </a:path>
                </a:pathLst>
              </a:custGeom>
              <a:solidFill>
                <a:srgbClr val="FFCE5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5" name="Google Shape;105;p16"/>
              <p:cNvSpPr/>
              <p:nvPr/>
            </p:nvSpPr>
            <p:spPr>
              <a:xfrm flipH="1">
                <a:off x="875798" y="2014187"/>
                <a:ext cx="236195" cy="221985"/>
              </a:xfrm>
              <a:custGeom>
                <a:rect b="b" l="l" r="r" t="t"/>
                <a:pathLst>
                  <a:path extrusionOk="0" h="4296" w="4571">
                    <a:moveTo>
                      <a:pt x="1496" y="0"/>
                    </a:moveTo>
                    <a:cubicBezTo>
                      <a:pt x="647" y="0"/>
                      <a:pt x="50" y="778"/>
                      <a:pt x="12" y="1747"/>
                    </a:cubicBezTo>
                    <a:cubicBezTo>
                      <a:pt x="0" y="1998"/>
                      <a:pt x="190" y="2124"/>
                      <a:pt x="386" y="2124"/>
                    </a:cubicBezTo>
                    <a:cubicBezTo>
                      <a:pt x="583" y="2124"/>
                      <a:pt x="785" y="1998"/>
                      <a:pt x="797" y="1747"/>
                    </a:cubicBezTo>
                    <a:cubicBezTo>
                      <a:pt x="828" y="1097"/>
                      <a:pt x="1109" y="854"/>
                      <a:pt x="1470" y="854"/>
                    </a:cubicBezTo>
                    <a:cubicBezTo>
                      <a:pt x="1845" y="854"/>
                      <a:pt x="2306" y="1115"/>
                      <a:pt x="2662" y="1452"/>
                    </a:cubicBezTo>
                    <a:cubicBezTo>
                      <a:pt x="3325" y="2103"/>
                      <a:pt x="3717" y="2986"/>
                      <a:pt x="3767" y="3918"/>
                    </a:cubicBezTo>
                    <a:cubicBezTo>
                      <a:pt x="3779" y="4170"/>
                      <a:pt x="3981" y="4296"/>
                      <a:pt x="4179" y="4296"/>
                    </a:cubicBezTo>
                    <a:cubicBezTo>
                      <a:pt x="4377" y="4296"/>
                      <a:pt x="4570" y="4170"/>
                      <a:pt x="4564" y="3918"/>
                    </a:cubicBezTo>
                    <a:cubicBezTo>
                      <a:pt x="4503" y="2422"/>
                      <a:pt x="3632" y="913"/>
                      <a:pt x="2294" y="213"/>
                    </a:cubicBezTo>
                    <a:cubicBezTo>
                      <a:pt x="2012" y="66"/>
                      <a:pt x="1743" y="0"/>
                      <a:pt x="1496" y="0"/>
                    </a:cubicBezTo>
                    <a:close/>
                  </a:path>
                </a:pathLst>
              </a:custGeom>
              <a:solidFill>
                <a:srgbClr val="29282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6" name="Google Shape;106;p16"/>
              <p:cNvSpPr/>
              <p:nvPr/>
            </p:nvSpPr>
            <p:spPr>
              <a:xfrm flipH="1">
                <a:off x="896415" y="2361220"/>
                <a:ext cx="194702" cy="251025"/>
              </a:xfrm>
              <a:custGeom>
                <a:rect b="b" l="l" r="r" t="t"/>
                <a:pathLst>
                  <a:path extrusionOk="0" h="4858" w="3768">
                    <a:moveTo>
                      <a:pt x="1043" y="0"/>
                    </a:moveTo>
                    <a:cubicBezTo>
                      <a:pt x="427" y="0"/>
                      <a:pt x="1" y="493"/>
                      <a:pt x="1" y="1337"/>
                    </a:cubicBezTo>
                    <a:cubicBezTo>
                      <a:pt x="1" y="2539"/>
                      <a:pt x="847" y="3999"/>
                      <a:pt x="1878" y="4600"/>
                    </a:cubicBezTo>
                    <a:cubicBezTo>
                      <a:pt x="2180" y="4775"/>
                      <a:pt x="2466" y="4857"/>
                      <a:pt x="2720" y="4857"/>
                    </a:cubicBezTo>
                    <a:cubicBezTo>
                      <a:pt x="3341" y="4857"/>
                      <a:pt x="3767" y="4362"/>
                      <a:pt x="3767" y="3509"/>
                    </a:cubicBezTo>
                    <a:cubicBezTo>
                      <a:pt x="3767" y="2318"/>
                      <a:pt x="2921" y="846"/>
                      <a:pt x="1878" y="257"/>
                    </a:cubicBezTo>
                    <a:cubicBezTo>
                      <a:pt x="1579" y="83"/>
                      <a:pt x="1295" y="0"/>
                      <a:pt x="1043" y="0"/>
                    </a:cubicBezTo>
                    <a:close/>
                  </a:path>
                </a:pathLst>
              </a:custGeom>
              <a:solidFill>
                <a:srgbClr val="A9BA5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7" name="Google Shape;107;p16"/>
              <p:cNvSpPr/>
              <p:nvPr/>
            </p:nvSpPr>
            <p:spPr>
              <a:xfrm flipH="1">
                <a:off x="875798" y="2340654"/>
                <a:ext cx="236195" cy="221830"/>
              </a:xfrm>
              <a:custGeom>
                <a:rect b="b" l="l" r="r" t="t"/>
                <a:pathLst>
                  <a:path extrusionOk="0" h="4293" w="4571">
                    <a:moveTo>
                      <a:pt x="1495" y="1"/>
                    </a:moveTo>
                    <a:cubicBezTo>
                      <a:pt x="647" y="1"/>
                      <a:pt x="50" y="776"/>
                      <a:pt x="12" y="1735"/>
                    </a:cubicBezTo>
                    <a:cubicBezTo>
                      <a:pt x="0" y="1993"/>
                      <a:pt x="190" y="2121"/>
                      <a:pt x="386" y="2121"/>
                    </a:cubicBezTo>
                    <a:cubicBezTo>
                      <a:pt x="583" y="2121"/>
                      <a:pt x="785" y="1993"/>
                      <a:pt x="797" y="1735"/>
                    </a:cubicBezTo>
                    <a:cubicBezTo>
                      <a:pt x="828" y="1089"/>
                      <a:pt x="1111" y="847"/>
                      <a:pt x="1474" y="847"/>
                    </a:cubicBezTo>
                    <a:cubicBezTo>
                      <a:pt x="1848" y="847"/>
                      <a:pt x="2307" y="1104"/>
                      <a:pt x="2662" y="1441"/>
                    </a:cubicBezTo>
                    <a:cubicBezTo>
                      <a:pt x="3325" y="2103"/>
                      <a:pt x="3717" y="2974"/>
                      <a:pt x="3767" y="3907"/>
                    </a:cubicBezTo>
                    <a:cubicBezTo>
                      <a:pt x="3779" y="4164"/>
                      <a:pt x="3981" y="4293"/>
                      <a:pt x="4179" y="4293"/>
                    </a:cubicBezTo>
                    <a:cubicBezTo>
                      <a:pt x="4377" y="4293"/>
                      <a:pt x="4570" y="4164"/>
                      <a:pt x="4564" y="3907"/>
                    </a:cubicBezTo>
                    <a:cubicBezTo>
                      <a:pt x="4503" y="2422"/>
                      <a:pt x="3632" y="901"/>
                      <a:pt x="2294" y="214"/>
                    </a:cubicBezTo>
                    <a:cubicBezTo>
                      <a:pt x="2011" y="67"/>
                      <a:pt x="1742" y="1"/>
                      <a:pt x="1495" y="1"/>
                    </a:cubicBezTo>
                    <a:close/>
                  </a:path>
                </a:pathLst>
              </a:custGeom>
              <a:solidFill>
                <a:srgbClr val="29282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08" name="Google Shape;108;p16"/>
            <p:cNvSpPr/>
            <p:nvPr/>
          </p:nvSpPr>
          <p:spPr>
            <a:xfrm>
              <a:off x="463050" y="1293475"/>
              <a:ext cx="523725" cy="302050"/>
            </a:xfrm>
            <a:custGeom>
              <a:rect b="b" l="l" r="r" t="t"/>
              <a:pathLst>
                <a:path extrusionOk="0" h="5902" w="10233">
                  <a:moveTo>
                    <a:pt x="5117" y="0"/>
                  </a:moveTo>
                  <a:lnTo>
                    <a:pt x="1" y="2945"/>
                  </a:lnTo>
                  <a:lnTo>
                    <a:pt x="5117" y="5902"/>
                  </a:lnTo>
                  <a:lnTo>
                    <a:pt x="10233" y="2945"/>
                  </a:lnTo>
                  <a:lnTo>
                    <a:pt x="5117" y="0"/>
                  </a:lnTo>
                  <a:close/>
                </a:path>
              </a:pathLst>
            </a:custGeom>
            <a:solidFill>
              <a:srgbClr val="5B615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9" name="Google Shape;109;p16"/>
          <p:cNvSpPr txBox="1"/>
          <p:nvPr/>
        </p:nvSpPr>
        <p:spPr>
          <a:xfrm>
            <a:off x="7399951" y="2483075"/>
            <a:ext cx="1719900" cy="917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latin typeface="Fira Sans"/>
                <a:ea typeface="Fira Sans"/>
                <a:cs typeface="Fira Sans"/>
                <a:sym typeface="Fira Sans"/>
              </a:rPr>
              <a:t>심야 도심</a:t>
            </a:r>
            <a:endParaRPr b="1" sz="2400">
              <a:solidFill>
                <a:srgbClr val="000000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10" name="Google Shape;110;p16"/>
          <p:cNvSpPr txBox="1"/>
          <p:nvPr/>
        </p:nvSpPr>
        <p:spPr>
          <a:xfrm>
            <a:off x="24150" y="2483075"/>
            <a:ext cx="1800300" cy="917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latin typeface="Fira Sans"/>
                <a:ea typeface="Fira Sans"/>
                <a:cs typeface="Fira Sans"/>
                <a:sym typeface="Fira Sans"/>
              </a:rPr>
              <a:t>시골길</a:t>
            </a:r>
            <a:endParaRPr b="1" sz="2400">
              <a:solidFill>
                <a:srgbClr val="000000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11" name="Google Shape;111;p16"/>
          <p:cNvSpPr txBox="1"/>
          <p:nvPr/>
        </p:nvSpPr>
        <p:spPr>
          <a:xfrm>
            <a:off x="6656998" y="2723758"/>
            <a:ext cx="746400" cy="436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02</a:t>
            </a:r>
            <a:endParaRPr b="1" sz="2400">
              <a:solidFill>
                <a:schemeClr val="dk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12" name="Google Shape;112;p16"/>
          <p:cNvSpPr txBox="1"/>
          <p:nvPr/>
        </p:nvSpPr>
        <p:spPr>
          <a:xfrm>
            <a:off x="1820893" y="2723811"/>
            <a:ext cx="781200" cy="436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01</a:t>
            </a:r>
            <a:endParaRPr b="1" sz="2400">
              <a:solidFill>
                <a:schemeClr val="dk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grpSp>
        <p:nvGrpSpPr>
          <p:cNvPr id="113" name="Google Shape;113;p16"/>
          <p:cNvGrpSpPr/>
          <p:nvPr/>
        </p:nvGrpSpPr>
        <p:grpSpPr>
          <a:xfrm>
            <a:off x="2814116" y="2793781"/>
            <a:ext cx="356936" cy="331744"/>
            <a:chOff x="1492675" y="4420975"/>
            <a:chExt cx="481825" cy="438525"/>
          </a:xfrm>
        </p:grpSpPr>
        <p:sp>
          <p:nvSpPr>
            <p:cNvPr id="114" name="Google Shape;114;p16"/>
            <p:cNvSpPr/>
            <p:nvPr/>
          </p:nvSpPr>
          <p:spPr>
            <a:xfrm>
              <a:off x="1841375" y="4649825"/>
              <a:ext cx="43325" cy="43300"/>
            </a:xfrm>
            <a:custGeom>
              <a:rect b="b" l="l" r="r" t="t"/>
              <a:pathLst>
                <a:path extrusionOk="0" h="1732" w="1733">
                  <a:moveTo>
                    <a:pt x="868" y="0"/>
                  </a:moveTo>
                  <a:cubicBezTo>
                    <a:pt x="389" y="0"/>
                    <a:pt x="1" y="386"/>
                    <a:pt x="1" y="865"/>
                  </a:cubicBezTo>
                  <a:cubicBezTo>
                    <a:pt x="1" y="1343"/>
                    <a:pt x="389" y="1732"/>
                    <a:pt x="868" y="1732"/>
                  </a:cubicBezTo>
                  <a:cubicBezTo>
                    <a:pt x="1347" y="1732"/>
                    <a:pt x="1732" y="1343"/>
                    <a:pt x="1732" y="865"/>
                  </a:cubicBezTo>
                  <a:cubicBezTo>
                    <a:pt x="1732" y="386"/>
                    <a:pt x="1347" y="0"/>
                    <a:pt x="86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15" name="Google Shape;115;p16"/>
            <p:cNvSpPr/>
            <p:nvPr/>
          </p:nvSpPr>
          <p:spPr>
            <a:xfrm>
              <a:off x="1582425" y="4649825"/>
              <a:ext cx="43300" cy="43300"/>
            </a:xfrm>
            <a:custGeom>
              <a:rect b="b" l="l" r="r" t="t"/>
              <a:pathLst>
                <a:path extrusionOk="0" h="1732" w="1732">
                  <a:moveTo>
                    <a:pt x="864" y="0"/>
                  </a:moveTo>
                  <a:cubicBezTo>
                    <a:pt x="386" y="0"/>
                    <a:pt x="0" y="386"/>
                    <a:pt x="0" y="865"/>
                  </a:cubicBezTo>
                  <a:cubicBezTo>
                    <a:pt x="0" y="1343"/>
                    <a:pt x="386" y="1732"/>
                    <a:pt x="864" y="1732"/>
                  </a:cubicBezTo>
                  <a:cubicBezTo>
                    <a:pt x="1343" y="1732"/>
                    <a:pt x="1732" y="1343"/>
                    <a:pt x="1732" y="865"/>
                  </a:cubicBezTo>
                  <a:cubicBezTo>
                    <a:pt x="1732" y="386"/>
                    <a:pt x="1343" y="0"/>
                    <a:pt x="86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16" name="Google Shape;116;p16"/>
            <p:cNvSpPr/>
            <p:nvPr/>
          </p:nvSpPr>
          <p:spPr>
            <a:xfrm>
              <a:off x="1492675" y="4420975"/>
              <a:ext cx="481825" cy="356475"/>
            </a:xfrm>
            <a:custGeom>
              <a:rect b="b" l="l" r="r" t="t"/>
              <a:pathLst>
                <a:path extrusionOk="0" h="14259" w="19273">
                  <a:moveTo>
                    <a:pt x="12783" y="1126"/>
                  </a:moveTo>
                  <a:cubicBezTo>
                    <a:pt x="14322" y="1126"/>
                    <a:pt x="15629" y="2382"/>
                    <a:pt x="15822" y="4047"/>
                  </a:cubicBezTo>
                  <a:cubicBezTo>
                    <a:pt x="15825" y="4065"/>
                    <a:pt x="15828" y="4083"/>
                    <a:pt x="15831" y="4099"/>
                  </a:cubicBezTo>
                  <a:lnTo>
                    <a:pt x="16198" y="5854"/>
                  </a:lnTo>
                  <a:lnTo>
                    <a:pt x="9381" y="5854"/>
                  </a:lnTo>
                  <a:lnTo>
                    <a:pt x="11672" y="4099"/>
                  </a:lnTo>
                  <a:cubicBezTo>
                    <a:pt x="11925" y="3909"/>
                    <a:pt x="11973" y="3550"/>
                    <a:pt x="11784" y="3301"/>
                  </a:cubicBezTo>
                  <a:cubicBezTo>
                    <a:pt x="11672" y="3157"/>
                    <a:pt x="11504" y="3082"/>
                    <a:pt x="11334" y="3082"/>
                  </a:cubicBezTo>
                  <a:cubicBezTo>
                    <a:pt x="11212" y="3082"/>
                    <a:pt x="11089" y="3121"/>
                    <a:pt x="10986" y="3201"/>
                  </a:cubicBezTo>
                  <a:lnTo>
                    <a:pt x="7598" y="5800"/>
                  </a:lnTo>
                  <a:cubicBezTo>
                    <a:pt x="7577" y="5818"/>
                    <a:pt x="7556" y="5836"/>
                    <a:pt x="7535" y="5854"/>
                  </a:cubicBezTo>
                  <a:lnTo>
                    <a:pt x="3072" y="5854"/>
                  </a:lnTo>
                  <a:lnTo>
                    <a:pt x="3440" y="4099"/>
                  </a:lnTo>
                  <a:cubicBezTo>
                    <a:pt x="3446" y="4083"/>
                    <a:pt x="3446" y="4065"/>
                    <a:pt x="3449" y="4047"/>
                  </a:cubicBezTo>
                  <a:cubicBezTo>
                    <a:pt x="3641" y="2382"/>
                    <a:pt x="4948" y="1126"/>
                    <a:pt x="6490" y="1126"/>
                  </a:cubicBezTo>
                  <a:close/>
                  <a:moveTo>
                    <a:pt x="11404" y="9606"/>
                  </a:moveTo>
                  <a:cubicBezTo>
                    <a:pt x="11718" y="9606"/>
                    <a:pt x="11967" y="9856"/>
                    <a:pt x="11967" y="10169"/>
                  </a:cubicBezTo>
                  <a:cubicBezTo>
                    <a:pt x="11967" y="10482"/>
                    <a:pt x="11718" y="10735"/>
                    <a:pt x="11404" y="10735"/>
                  </a:cubicBezTo>
                  <a:lnTo>
                    <a:pt x="7755" y="10735"/>
                  </a:lnTo>
                  <a:cubicBezTo>
                    <a:pt x="7442" y="10735"/>
                    <a:pt x="7189" y="10482"/>
                    <a:pt x="7189" y="10169"/>
                  </a:cubicBezTo>
                  <a:cubicBezTo>
                    <a:pt x="7189" y="9856"/>
                    <a:pt x="7442" y="9606"/>
                    <a:pt x="7755" y="9606"/>
                  </a:cubicBezTo>
                  <a:close/>
                  <a:moveTo>
                    <a:pt x="4457" y="8025"/>
                  </a:moveTo>
                  <a:cubicBezTo>
                    <a:pt x="5264" y="8025"/>
                    <a:pt x="5990" y="8510"/>
                    <a:pt x="6300" y="9254"/>
                  </a:cubicBezTo>
                  <a:cubicBezTo>
                    <a:pt x="6607" y="10001"/>
                    <a:pt x="6439" y="10859"/>
                    <a:pt x="5867" y="11428"/>
                  </a:cubicBezTo>
                  <a:cubicBezTo>
                    <a:pt x="5486" y="11811"/>
                    <a:pt x="4976" y="12014"/>
                    <a:pt x="4456" y="12014"/>
                  </a:cubicBezTo>
                  <a:cubicBezTo>
                    <a:pt x="4199" y="12014"/>
                    <a:pt x="3940" y="11964"/>
                    <a:pt x="3693" y="11862"/>
                  </a:cubicBezTo>
                  <a:cubicBezTo>
                    <a:pt x="2949" y="11554"/>
                    <a:pt x="2461" y="10826"/>
                    <a:pt x="2461" y="10019"/>
                  </a:cubicBezTo>
                  <a:cubicBezTo>
                    <a:pt x="2464" y="8920"/>
                    <a:pt x="3355" y="8025"/>
                    <a:pt x="4454" y="8025"/>
                  </a:cubicBezTo>
                  <a:close/>
                  <a:moveTo>
                    <a:pt x="14816" y="8025"/>
                  </a:moveTo>
                  <a:cubicBezTo>
                    <a:pt x="15915" y="8025"/>
                    <a:pt x="16810" y="8917"/>
                    <a:pt x="16810" y="10019"/>
                  </a:cubicBezTo>
                  <a:cubicBezTo>
                    <a:pt x="16810" y="10826"/>
                    <a:pt x="16325" y="11554"/>
                    <a:pt x="15578" y="11862"/>
                  </a:cubicBezTo>
                  <a:cubicBezTo>
                    <a:pt x="15332" y="11964"/>
                    <a:pt x="15073" y="12014"/>
                    <a:pt x="14816" y="12014"/>
                  </a:cubicBezTo>
                  <a:cubicBezTo>
                    <a:pt x="14297" y="12014"/>
                    <a:pt x="13786" y="11811"/>
                    <a:pt x="13404" y="11428"/>
                  </a:cubicBezTo>
                  <a:cubicBezTo>
                    <a:pt x="12835" y="10859"/>
                    <a:pt x="12663" y="10001"/>
                    <a:pt x="12973" y="9254"/>
                  </a:cubicBezTo>
                  <a:cubicBezTo>
                    <a:pt x="13280" y="8510"/>
                    <a:pt x="14009" y="8025"/>
                    <a:pt x="14816" y="8025"/>
                  </a:cubicBezTo>
                  <a:close/>
                  <a:moveTo>
                    <a:pt x="6490" y="0"/>
                  </a:moveTo>
                  <a:cubicBezTo>
                    <a:pt x="4385" y="0"/>
                    <a:pt x="2599" y="1671"/>
                    <a:pt x="2331" y="3894"/>
                  </a:cubicBezTo>
                  <a:lnTo>
                    <a:pt x="1907" y="5917"/>
                  </a:lnTo>
                  <a:cubicBezTo>
                    <a:pt x="799" y="6143"/>
                    <a:pt x="1" y="7119"/>
                    <a:pt x="1" y="8251"/>
                  </a:cubicBezTo>
                  <a:lnTo>
                    <a:pt x="1" y="11877"/>
                  </a:lnTo>
                  <a:cubicBezTo>
                    <a:pt x="1" y="13192"/>
                    <a:pt x="1064" y="14255"/>
                    <a:pt x="2380" y="14258"/>
                  </a:cubicBezTo>
                  <a:lnTo>
                    <a:pt x="16894" y="14258"/>
                  </a:lnTo>
                  <a:cubicBezTo>
                    <a:pt x="18207" y="14255"/>
                    <a:pt x="19270" y="13192"/>
                    <a:pt x="19273" y="11880"/>
                  </a:cubicBezTo>
                  <a:lnTo>
                    <a:pt x="19273" y="8251"/>
                  </a:lnTo>
                  <a:cubicBezTo>
                    <a:pt x="19270" y="7119"/>
                    <a:pt x="18472" y="6143"/>
                    <a:pt x="17364" y="5917"/>
                  </a:cubicBezTo>
                  <a:lnTo>
                    <a:pt x="16939" y="3894"/>
                  </a:lnTo>
                  <a:cubicBezTo>
                    <a:pt x="16671" y="1671"/>
                    <a:pt x="14885" y="0"/>
                    <a:pt x="1278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17" name="Google Shape;117;p16"/>
            <p:cNvSpPr/>
            <p:nvPr/>
          </p:nvSpPr>
          <p:spPr>
            <a:xfrm>
              <a:off x="1546875" y="4805650"/>
              <a:ext cx="118975" cy="53850"/>
            </a:xfrm>
            <a:custGeom>
              <a:rect b="b" l="l" r="r" t="t"/>
              <a:pathLst>
                <a:path extrusionOk="0" h="2154" w="4759">
                  <a:moveTo>
                    <a:pt x="1" y="1"/>
                  </a:moveTo>
                  <a:lnTo>
                    <a:pt x="1" y="458"/>
                  </a:lnTo>
                  <a:cubicBezTo>
                    <a:pt x="1" y="1395"/>
                    <a:pt x="757" y="2151"/>
                    <a:pt x="1693" y="2154"/>
                  </a:cubicBezTo>
                  <a:lnTo>
                    <a:pt x="3063" y="2154"/>
                  </a:lnTo>
                  <a:cubicBezTo>
                    <a:pt x="4000" y="2151"/>
                    <a:pt x="4756" y="1395"/>
                    <a:pt x="4759" y="458"/>
                  </a:cubicBezTo>
                  <a:lnTo>
                    <a:pt x="475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18" name="Google Shape;118;p16"/>
            <p:cNvSpPr/>
            <p:nvPr/>
          </p:nvSpPr>
          <p:spPr>
            <a:xfrm>
              <a:off x="1801325" y="4805650"/>
              <a:ext cx="118975" cy="53850"/>
            </a:xfrm>
            <a:custGeom>
              <a:rect b="b" l="l" r="r" t="t"/>
              <a:pathLst>
                <a:path extrusionOk="0" h="2154" w="4759">
                  <a:moveTo>
                    <a:pt x="1" y="1"/>
                  </a:moveTo>
                  <a:lnTo>
                    <a:pt x="1" y="458"/>
                  </a:lnTo>
                  <a:cubicBezTo>
                    <a:pt x="1" y="1395"/>
                    <a:pt x="757" y="2151"/>
                    <a:pt x="1693" y="2154"/>
                  </a:cubicBezTo>
                  <a:lnTo>
                    <a:pt x="3063" y="2154"/>
                  </a:lnTo>
                  <a:cubicBezTo>
                    <a:pt x="4000" y="2151"/>
                    <a:pt x="4756" y="1395"/>
                    <a:pt x="4759" y="458"/>
                  </a:cubicBezTo>
                  <a:lnTo>
                    <a:pt x="475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119" name="Google Shape;119;p16"/>
          <p:cNvSpPr/>
          <p:nvPr/>
        </p:nvSpPr>
        <p:spPr>
          <a:xfrm>
            <a:off x="5464954" y="2934724"/>
            <a:ext cx="949090" cy="14425"/>
          </a:xfrm>
          <a:custGeom>
            <a:rect b="b" l="l" r="r" t="t"/>
            <a:pathLst>
              <a:path extrusionOk="0" h="121" w="7134">
                <a:moveTo>
                  <a:pt x="0" y="0"/>
                </a:moveTo>
                <a:lnTo>
                  <a:pt x="0" y="120"/>
                </a:lnTo>
                <a:lnTo>
                  <a:pt x="7134" y="120"/>
                </a:lnTo>
                <a:lnTo>
                  <a:pt x="7134" y="0"/>
                </a:lnTo>
                <a:close/>
              </a:path>
            </a:pathLst>
          </a:custGeom>
          <a:solidFill>
            <a:srgbClr val="D9D9D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0" name="Google Shape;120;p16"/>
          <p:cNvGrpSpPr/>
          <p:nvPr/>
        </p:nvGrpSpPr>
        <p:grpSpPr>
          <a:xfrm>
            <a:off x="6105614" y="2759454"/>
            <a:ext cx="356643" cy="364760"/>
            <a:chOff x="5045500" y="842250"/>
            <a:chExt cx="503875" cy="481850"/>
          </a:xfrm>
        </p:grpSpPr>
        <p:sp>
          <p:nvSpPr>
            <p:cNvPr id="121" name="Google Shape;121;p16"/>
            <p:cNvSpPr/>
            <p:nvPr/>
          </p:nvSpPr>
          <p:spPr>
            <a:xfrm>
              <a:off x="5045500" y="842250"/>
              <a:ext cx="503875" cy="481850"/>
            </a:xfrm>
            <a:custGeom>
              <a:rect b="b" l="l" r="r" t="t"/>
              <a:pathLst>
                <a:path extrusionOk="0" h="19274" w="20155">
                  <a:moveTo>
                    <a:pt x="12103" y="1130"/>
                  </a:moveTo>
                  <a:cubicBezTo>
                    <a:pt x="13694" y="1130"/>
                    <a:pt x="15284" y="1735"/>
                    <a:pt x="16496" y="2945"/>
                  </a:cubicBezTo>
                  <a:cubicBezTo>
                    <a:pt x="18917" y="5366"/>
                    <a:pt x="18917" y="9305"/>
                    <a:pt x="16496" y="11729"/>
                  </a:cubicBezTo>
                  <a:cubicBezTo>
                    <a:pt x="15286" y="12940"/>
                    <a:pt x="13695" y="13545"/>
                    <a:pt x="12104" y="13545"/>
                  </a:cubicBezTo>
                  <a:cubicBezTo>
                    <a:pt x="10514" y="13545"/>
                    <a:pt x="8923" y="12940"/>
                    <a:pt x="7712" y="11729"/>
                  </a:cubicBezTo>
                  <a:cubicBezTo>
                    <a:pt x="5288" y="9305"/>
                    <a:pt x="5288" y="5369"/>
                    <a:pt x="7712" y="2945"/>
                  </a:cubicBezTo>
                  <a:cubicBezTo>
                    <a:pt x="8923" y="1735"/>
                    <a:pt x="10513" y="1130"/>
                    <a:pt x="12103" y="1130"/>
                  </a:cubicBezTo>
                  <a:close/>
                  <a:moveTo>
                    <a:pt x="4918" y="13726"/>
                  </a:moveTo>
                  <a:lnTo>
                    <a:pt x="5716" y="14524"/>
                  </a:lnTo>
                  <a:lnTo>
                    <a:pt x="4918" y="15322"/>
                  </a:lnTo>
                  <a:lnTo>
                    <a:pt x="4120" y="14524"/>
                  </a:lnTo>
                  <a:lnTo>
                    <a:pt x="4918" y="13726"/>
                  </a:lnTo>
                  <a:close/>
                  <a:moveTo>
                    <a:pt x="12106" y="1"/>
                  </a:moveTo>
                  <a:cubicBezTo>
                    <a:pt x="10226" y="1"/>
                    <a:pt x="8345" y="717"/>
                    <a:pt x="6914" y="2147"/>
                  </a:cubicBezTo>
                  <a:cubicBezTo>
                    <a:pt x="4725" y="4333"/>
                    <a:pt x="4240" y="7516"/>
                    <a:pt x="5315" y="10133"/>
                  </a:cubicBezTo>
                  <a:lnTo>
                    <a:pt x="4518" y="10931"/>
                  </a:lnTo>
                  <a:cubicBezTo>
                    <a:pt x="4009" y="11434"/>
                    <a:pt x="3876" y="12208"/>
                    <a:pt x="4192" y="12852"/>
                  </a:cubicBezTo>
                  <a:lnTo>
                    <a:pt x="663" y="16382"/>
                  </a:lnTo>
                  <a:cubicBezTo>
                    <a:pt x="1" y="17044"/>
                    <a:pt x="1" y="18116"/>
                    <a:pt x="663" y="18778"/>
                  </a:cubicBezTo>
                  <a:cubicBezTo>
                    <a:pt x="994" y="19108"/>
                    <a:pt x="1428" y="19273"/>
                    <a:pt x="1862" y="19273"/>
                  </a:cubicBezTo>
                  <a:cubicBezTo>
                    <a:pt x="2295" y="19273"/>
                    <a:pt x="2729" y="19108"/>
                    <a:pt x="3060" y="18778"/>
                  </a:cubicBezTo>
                  <a:lnTo>
                    <a:pt x="6586" y="15249"/>
                  </a:lnTo>
                  <a:cubicBezTo>
                    <a:pt x="6820" y="15363"/>
                    <a:pt x="7071" y="15418"/>
                    <a:pt x="7320" y="15418"/>
                  </a:cubicBezTo>
                  <a:cubicBezTo>
                    <a:pt x="7757" y="15418"/>
                    <a:pt x="8188" y="15247"/>
                    <a:pt x="8510" y="14921"/>
                  </a:cubicBezTo>
                  <a:lnTo>
                    <a:pt x="9308" y="14126"/>
                  </a:lnTo>
                  <a:cubicBezTo>
                    <a:pt x="10192" y="14489"/>
                    <a:pt x="11145" y="14675"/>
                    <a:pt x="12104" y="14675"/>
                  </a:cubicBezTo>
                  <a:cubicBezTo>
                    <a:pt x="13962" y="14675"/>
                    <a:pt x="15843" y="13979"/>
                    <a:pt x="17294" y="12527"/>
                  </a:cubicBezTo>
                  <a:cubicBezTo>
                    <a:pt x="20155" y="9666"/>
                    <a:pt x="20155" y="5008"/>
                    <a:pt x="17294" y="2147"/>
                  </a:cubicBezTo>
                  <a:cubicBezTo>
                    <a:pt x="15864" y="716"/>
                    <a:pt x="13985" y="1"/>
                    <a:pt x="1210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22" name="Google Shape;122;p16"/>
            <p:cNvSpPr/>
            <p:nvPr/>
          </p:nvSpPr>
          <p:spPr>
            <a:xfrm>
              <a:off x="5221050" y="898625"/>
              <a:ext cx="254100" cy="254100"/>
            </a:xfrm>
            <a:custGeom>
              <a:rect b="b" l="l" r="r" t="t"/>
              <a:pathLst>
                <a:path extrusionOk="0" h="10164" w="10164">
                  <a:moveTo>
                    <a:pt x="5081" y="1"/>
                  </a:moveTo>
                  <a:cubicBezTo>
                    <a:pt x="2274" y="1"/>
                    <a:pt x="1" y="2274"/>
                    <a:pt x="1" y="5081"/>
                  </a:cubicBezTo>
                  <a:cubicBezTo>
                    <a:pt x="1" y="7887"/>
                    <a:pt x="2274" y="10164"/>
                    <a:pt x="5081" y="10164"/>
                  </a:cubicBezTo>
                  <a:cubicBezTo>
                    <a:pt x="7887" y="10164"/>
                    <a:pt x="10164" y="7887"/>
                    <a:pt x="10164" y="5081"/>
                  </a:cubicBezTo>
                  <a:cubicBezTo>
                    <a:pt x="10164" y="2274"/>
                    <a:pt x="7887" y="1"/>
                    <a:pt x="508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17"/>
          <p:cNvSpPr/>
          <p:nvPr/>
        </p:nvSpPr>
        <p:spPr>
          <a:xfrm flipH="1" rot="-1800045">
            <a:off x="5440806" y="1419714"/>
            <a:ext cx="949086" cy="14425"/>
          </a:xfrm>
          <a:custGeom>
            <a:rect b="b" l="l" r="r" t="t"/>
            <a:pathLst>
              <a:path extrusionOk="0" h="121" w="7134">
                <a:moveTo>
                  <a:pt x="0" y="0"/>
                </a:moveTo>
                <a:lnTo>
                  <a:pt x="0" y="120"/>
                </a:lnTo>
                <a:lnTo>
                  <a:pt x="7134" y="120"/>
                </a:lnTo>
                <a:lnTo>
                  <a:pt x="7134" y="0"/>
                </a:lnTo>
                <a:close/>
              </a:path>
            </a:pathLst>
          </a:custGeom>
          <a:solidFill>
            <a:srgbClr val="D9D9D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Google Shape;128;p17"/>
          <p:cNvSpPr/>
          <p:nvPr/>
        </p:nvSpPr>
        <p:spPr>
          <a:xfrm>
            <a:off x="6159791" y="899815"/>
            <a:ext cx="539654" cy="536796"/>
          </a:xfrm>
          <a:custGeom>
            <a:rect b="b" l="l" r="r" t="t"/>
            <a:pathLst>
              <a:path extrusionOk="0" h="4509" w="4533">
                <a:moveTo>
                  <a:pt x="2265" y="1"/>
                </a:moveTo>
                <a:cubicBezTo>
                  <a:pt x="2257" y="1"/>
                  <a:pt x="2250" y="1"/>
                  <a:pt x="2243" y="1"/>
                </a:cubicBezTo>
                <a:cubicBezTo>
                  <a:pt x="996" y="25"/>
                  <a:pt x="1" y="1044"/>
                  <a:pt x="13" y="2279"/>
                </a:cubicBezTo>
                <a:cubicBezTo>
                  <a:pt x="36" y="3518"/>
                  <a:pt x="1044" y="4509"/>
                  <a:pt x="2268" y="4509"/>
                </a:cubicBezTo>
                <a:cubicBezTo>
                  <a:pt x="2276" y="4509"/>
                  <a:pt x="2283" y="4509"/>
                  <a:pt x="2290" y="4509"/>
                </a:cubicBezTo>
                <a:cubicBezTo>
                  <a:pt x="3537" y="4485"/>
                  <a:pt x="4532" y="3466"/>
                  <a:pt x="4520" y="2231"/>
                </a:cubicBezTo>
                <a:cubicBezTo>
                  <a:pt x="4497" y="991"/>
                  <a:pt x="3489" y="1"/>
                  <a:pt x="2265" y="1"/>
                </a:cubicBezTo>
                <a:close/>
              </a:path>
            </a:pathLst>
          </a:custGeom>
          <a:solidFill>
            <a:srgbClr val="D9D9D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9" name="Google Shape;129;p17"/>
          <p:cNvGrpSpPr/>
          <p:nvPr/>
        </p:nvGrpSpPr>
        <p:grpSpPr>
          <a:xfrm>
            <a:off x="3708121" y="660561"/>
            <a:ext cx="1727763" cy="3092887"/>
            <a:chOff x="315655" y="1293475"/>
            <a:chExt cx="816215" cy="1461114"/>
          </a:xfrm>
        </p:grpSpPr>
        <p:sp>
          <p:nvSpPr>
            <p:cNvPr id="130" name="Google Shape;130;p17"/>
            <p:cNvSpPr/>
            <p:nvPr/>
          </p:nvSpPr>
          <p:spPr>
            <a:xfrm>
              <a:off x="315655" y="1533506"/>
              <a:ext cx="264408" cy="1221073"/>
            </a:xfrm>
            <a:custGeom>
              <a:rect b="b" l="l" r="r" t="t"/>
              <a:pathLst>
                <a:path extrusionOk="0" h="23631" w="5117">
                  <a:moveTo>
                    <a:pt x="1" y="1"/>
                  </a:moveTo>
                  <a:lnTo>
                    <a:pt x="1" y="20673"/>
                  </a:lnTo>
                  <a:lnTo>
                    <a:pt x="5117" y="23630"/>
                  </a:lnTo>
                  <a:lnTo>
                    <a:pt x="5117" y="295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A8A9A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" name="Google Shape;131;p17"/>
            <p:cNvSpPr/>
            <p:nvPr/>
          </p:nvSpPr>
          <p:spPr>
            <a:xfrm>
              <a:off x="315655" y="1447316"/>
              <a:ext cx="405164" cy="239037"/>
            </a:xfrm>
            <a:custGeom>
              <a:rect b="b" l="l" r="r" t="t"/>
              <a:pathLst>
                <a:path extrusionOk="0" h="4626" w="7841">
                  <a:moveTo>
                    <a:pt x="2724" y="0"/>
                  </a:moveTo>
                  <a:lnTo>
                    <a:pt x="1" y="1669"/>
                  </a:lnTo>
                  <a:lnTo>
                    <a:pt x="5117" y="4625"/>
                  </a:lnTo>
                  <a:lnTo>
                    <a:pt x="7840" y="2957"/>
                  </a:lnTo>
                  <a:lnTo>
                    <a:pt x="2724" y="0"/>
                  </a:lnTo>
                  <a:close/>
                </a:path>
              </a:pathLst>
            </a:custGeom>
            <a:solidFill>
              <a:srgbClr val="5B615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" name="Google Shape;132;p17"/>
            <p:cNvSpPr/>
            <p:nvPr/>
          </p:nvSpPr>
          <p:spPr>
            <a:xfrm>
              <a:off x="580011" y="1600060"/>
              <a:ext cx="140808" cy="1154519"/>
            </a:xfrm>
            <a:custGeom>
              <a:rect b="b" l="l" r="r" t="t"/>
              <a:pathLst>
                <a:path extrusionOk="0" h="22343" w="2725">
                  <a:moveTo>
                    <a:pt x="2724" y="1"/>
                  </a:moveTo>
                  <a:lnTo>
                    <a:pt x="1" y="1669"/>
                  </a:lnTo>
                  <a:lnTo>
                    <a:pt x="1" y="22342"/>
                  </a:lnTo>
                  <a:lnTo>
                    <a:pt x="2724" y="20673"/>
                  </a:lnTo>
                  <a:lnTo>
                    <a:pt x="2724" y="1"/>
                  </a:lnTo>
                  <a:close/>
                </a:path>
              </a:pathLst>
            </a:custGeom>
            <a:solidFill>
              <a:srgbClr val="29282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" name="Google Shape;133;p17"/>
            <p:cNvSpPr/>
            <p:nvPr/>
          </p:nvSpPr>
          <p:spPr>
            <a:xfrm>
              <a:off x="350534" y="1696481"/>
              <a:ext cx="194650" cy="251025"/>
            </a:xfrm>
            <a:custGeom>
              <a:rect b="b" l="l" r="r" t="t"/>
              <a:pathLst>
                <a:path extrusionOk="0" h="4858" w="3767">
                  <a:moveTo>
                    <a:pt x="1044" y="0"/>
                  </a:moveTo>
                  <a:cubicBezTo>
                    <a:pt x="427" y="0"/>
                    <a:pt x="0" y="495"/>
                    <a:pt x="0" y="1349"/>
                  </a:cubicBezTo>
                  <a:cubicBezTo>
                    <a:pt x="0" y="2539"/>
                    <a:pt x="847" y="4011"/>
                    <a:pt x="1877" y="4600"/>
                  </a:cubicBezTo>
                  <a:cubicBezTo>
                    <a:pt x="2180" y="4775"/>
                    <a:pt x="2467" y="4857"/>
                    <a:pt x="2721" y="4857"/>
                  </a:cubicBezTo>
                  <a:cubicBezTo>
                    <a:pt x="3341" y="4857"/>
                    <a:pt x="3767" y="4365"/>
                    <a:pt x="3767" y="3521"/>
                  </a:cubicBezTo>
                  <a:cubicBezTo>
                    <a:pt x="3767" y="2318"/>
                    <a:pt x="2920" y="858"/>
                    <a:pt x="1877" y="257"/>
                  </a:cubicBezTo>
                  <a:cubicBezTo>
                    <a:pt x="1579" y="83"/>
                    <a:pt x="1295" y="0"/>
                    <a:pt x="104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" name="Google Shape;134;p17"/>
            <p:cNvSpPr/>
            <p:nvPr/>
          </p:nvSpPr>
          <p:spPr>
            <a:xfrm>
              <a:off x="329607" y="1675916"/>
              <a:ext cx="236195" cy="221985"/>
            </a:xfrm>
            <a:custGeom>
              <a:rect b="b" l="l" r="r" t="t"/>
              <a:pathLst>
                <a:path extrusionOk="0" h="4296" w="4571">
                  <a:moveTo>
                    <a:pt x="1496" y="1"/>
                  </a:moveTo>
                  <a:cubicBezTo>
                    <a:pt x="648" y="1"/>
                    <a:pt x="51" y="778"/>
                    <a:pt x="13" y="1747"/>
                  </a:cubicBezTo>
                  <a:cubicBezTo>
                    <a:pt x="0" y="1999"/>
                    <a:pt x="191" y="2124"/>
                    <a:pt x="387" y="2124"/>
                  </a:cubicBezTo>
                  <a:cubicBezTo>
                    <a:pt x="583" y="2124"/>
                    <a:pt x="786" y="1999"/>
                    <a:pt x="798" y="1747"/>
                  </a:cubicBezTo>
                  <a:cubicBezTo>
                    <a:pt x="828" y="1097"/>
                    <a:pt x="1109" y="854"/>
                    <a:pt x="1471" y="854"/>
                  </a:cubicBezTo>
                  <a:cubicBezTo>
                    <a:pt x="1846" y="854"/>
                    <a:pt x="2307" y="1115"/>
                    <a:pt x="2663" y="1453"/>
                  </a:cubicBezTo>
                  <a:cubicBezTo>
                    <a:pt x="3325" y="2103"/>
                    <a:pt x="3730" y="2986"/>
                    <a:pt x="3779" y="3919"/>
                  </a:cubicBezTo>
                  <a:cubicBezTo>
                    <a:pt x="3785" y="4170"/>
                    <a:pt x="3985" y="4296"/>
                    <a:pt x="4181" y="4296"/>
                  </a:cubicBezTo>
                  <a:cubicBezTo>
                    <a:pt x="4377" y="4296"/>
                    <a:pt x="4571" y="4170"/>
                    <a:pt x="4564" y="3919"/>
                  </a:cubicBezTo>
                  <a:cubicBezTo>
                    <a:pt x="4503" y="2422"/>
                    <a:pt x="3632" y="913"/>
                    <a:pt x="2295" y="214"/>
                  </a:cubicBezTo>
                  <a:cubicBezTo>
                    <a:pt x="2012" y="67"/>
                    <a:pt x="1743" y="1"/>
                    <a:pt x="1496" y="1"/>
                  </a:cubicBezTo>
                  <a:close/>
                </a:path>
              </a:pathLst>
            </a:custGeom>
            <a:solidFill>
              <a:srgbClr val="29282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" name="Google Shape;135;p17"/>
            <p:cNvSpPr/>
            <p:nvPr/>
          </p:nvSpPr>
          <p:spPr>
            <a:xfrm>
              <a:off x="350534" y="2022948"/>
              <a:ext cx="194650" cy="251025"/>
            </a:xfrm>
            <a:custGeom>
              <a:rect b="b" l="l" r="r" t="t"/>
              <a:pathLst>
                <a:path extrusionOk="0" h="4858" w="3767">
                  <a:moveTo>
                    <a:pt x="1042" y="1"/>
                  </a:moveTo>
                  <a:cubicBezTo>
                    <a:pt x="427" y="1"/>
                    <a:pt x="0" y="493"/>
                    <a:pt x="0" y="1337"/>
                  </a:cubicBezTo>
                  <a:cubicBezTo>
                    <a:pt x="0" y="2540"/>
                    <a:pt x="847" y="4000"/>
                    <a:pt x="1877" y="4601"/>
                  </a:cubicBezTo>
                  <a:cubicBezTo>
                    <a:pt x="2180" y="4775"/>
                    <a:pt x="2466" y="4858"/>
                    <a:pt x="2719" y="4858"/>
                  </a:cubicBezTo>
                  <a:cubicBezTo>
                    <a:pt x="3340" y="4858"/>
                    <a:pt x="3767" y="4363"/>
                    <a:pt x="3767" y="3509"/>
                  </a:cubicBezTo>
                  <a:cubicBezTo>
                    <a:pt x="3767" y="2319"/>
                    <a:pt x="2920" y="847"/>
                    <a:pt x="1877" y="258"/>
                  </a:cubicBezTo>
                  <a:cubicBezTo>
                    <a:pt x="1578" y="83"/>
                    <a:pt x="1294" y="1"/>
                    <a:pt x="1042" y="1"/>
                  </a:cubicBezTo>
                  <a:close/>
                </a:path>
              </a:pathLst>
            </a:custGeom>
            <a:solidFill>
              <a:srgbClr val="F6B26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" name="Google Shape;136;p17"/>
            <p:cNvSpPr/>
            <p:nvPr/>
          </p:nvSpPr>
          <p:spPr>
            <a:xfrm>
              <a:off x="329607" y="2002382"/>
              <a:ext cx="236195" cy="221882"/>
            </a:xfrm>
            <a:custGeom>
              <a:rect b="b" l="l" r="r" t="t"/>
              <a:pathLst>
                <a:path extrusionOk="0" h="4294" w="4571">
                  <a:moveTo>
                    <a:pt x="1495" y="1"/>
                  </a:moveTo>
                  <a:cubicBezTo>
                    <a:pt x="647" y="1"/>
                    <a:pt x="51" y="776"/>
                    <a:pt x="13" y="1735"/>
                  </a:cubicBezTo>
                  <a:cubicBezTo>
                    <a:pt x="1" y="1991"/>
                    <a:pt x="188" y="2117"/>
                    <a:pt x="383" y="2117"/>
                  </a:cubicBezTo>
                  <a:cubicBezTo>
                    <a:pt x="581" y="2117"/>
                    <a:pt x="786" y="1988"/>
                    <a:pt x="798" y="1735"/>
                  </a:cubicBezTo>
                  <a:cubicBezTo>
                    <a:pt x="828" y="1089"/>
                    <a:pt x="1111" y="847"/>
                    <a:pt x="1474" y="847"/>
                  </a:cubicBezTo>
                  <a:cubicBezTo>
                    <a:pt x="1848" y="847"/>
                    <a:pt x="2308" y="1104"/>
                    <a:pt x="2663" y="1441"/>
                  </a:cubicBezTo>
                  <a:cubicBezTo>
                    <a:pt x="3325" y="2103"/>
                    <a:pt x="3730" y="2974"/>
                    <a:pt x="3779" y="3907"/>
                  </a:cubicBezTo>
                  <a:cubicBezTo>
                    <a:pt x="3785" y="4164"/>
                    <a:pt x="3985" y="4293"/>
                    <a:pt x="4181" y="4293"/>
                  </a:cubicBezTo>
                  <a:cubicBezTo>
                    <a:pt x="4377" y="4293"/>
                    <a:pt x="4571" y="4164"/>
                    <a:pt x="4564" y="3907"/>
                  </a:cubicBezTo>
                  <a:cubicBezTo>
                    <a:pt x="4503" y="2422"/>
                    <a:pt x="3632" y="901"/>
                    <a:pt x="2295" y="214"/>
                  </a:cubicBezTo>
                  <a:cubicBezTo>
                    <a:pt x="2012" y="67"/>
                    <a:pt x="1743" y="1"/>
                    <a:pt x="1495" y="1"/>
                  </a:cubicBezTo>
                  <a:close/>
                </a:path>
              </a:pathLst>
            </a:custGeom>
            <a:solidFill>
              <a:srgbClr val="29282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" name="Google Shape;137;p17"/>
            <p:cNvSpPr/>
            <p:nvPr/>
          </p:nvSpPr>
          <p:spPr>
            <a:xfrm>
              <a:off x="350534" y="2348795"/>
              <a:ext cx="194650" cy="251025"/>
            </a:xfrm>
            <a:custGeom>
              <a:rect b="b" l="l" r="r" t="t"/>
              <a:pathLst>
                <a:path extrusionOk="0" h="4858" w="3767">
                  <a:moveTo>
                    <a:pt x="1044" y="1"/>
                  </a:moveTo>
                  <a:cubicBezTo>
                    <a:pt x="427" y="1"/>
                    <a:pt x="0" y="496"/>
                    <a:pt x="0" y="1350"/>
                  </a:cubicBezTo>
                  <a:cubicBezTo>
                    <a:pt x="0" y="2540"/>
                    <a:pt x="847" y="4012"/>
                    <a:pt x="1877" y="4601"/>
                  </a:cubicBezTo>
                  <a:cubicBezTo>
                    <a:pt x="2180" y="4775"/>
                    <a:pt x="2467" y="4858"/>
                    <a:pt x="2721" y="4858"/>
                  </a:cubicBezTo>
                  <a:cubicBezTo>
                    <a:pt x="3341" y="4858"/>
                    <a:pt x="3767" y="4366"/>
                    <a:pt x="3767" y="3521"/>
                  </a:cubicBezTo>
                  <a:cubicBezTo>
                    <a:pt x="3767" y="2319"/>
                    <a:pt x="2920" y="859"/>
                    <a:pt x="1877" y="258"/>
                  </a:cubicBezTo>
                  <a:cubicBezTo>
                    <a:pt x="1579" y="83"/>
                    <a:pt x="1295" y="1"/>
                    <a:pt x="104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" name="Google Shape;138;p17"/>
            <p:cNvSpPr/>
            <p:nvPr/>
          </p:nvSpPr>
          <p:spPr>
            <a:xfrm>
              <a:off x="329607" y="2328281"/>
              <a:ext cx="236195" cy="221985"/>
            </a:xfrm>
            <a:custGeom>
              <a:rect b="b" l="l" r="r" t="t"/>
              <a:pathLst>
                <a:path extrusionOk="0" h="4296" w="4571">
                  <a:moveTo>
                    <a:pt x="1496" y="0"/>
                  </a:moveTo>
                  <a:cubicBezTo>
                    <a:pt x="648" y="0"/>
                    <a:pt x="51" y="778"/>
                    <a:pt x="13" y="1747"/>
                  </a:cubicBezTo>
                  <a:cubicBezTo>
                    <a:pt x="0" y="1998"/>
                    <a:pt x="191" y="2124"/>
                    <a:pt x="387" y="2124"/>
                  </a:cubicBezTo>
                  <a:cubicBezTo>
                    <a:pt x="583" y="2124"/>
                    <a:pt x="786" y="1998"/>
                    <a:pt x="798" y="1747"/>
                  </a:cubicBezTo>
                  <a:cubicBezTo>
                    <a:pt x="828" y="1096"/>
                    <a:pt x="1109" y="854"/>
                    <a:pt x="1471" y="854"/>
                  </a:cubicBezTo>
                  <a:cubicBezTo>
                    <a:pt x="1846" y="854"/>
                    <a:pt x="2307" y="1115"/>
                    <a:pt x="2663" y="1452"/>
                  </a:cubicBezTo>
                  <a:cubicBezTo>
                    <a:pt x="3325" y="2102"/>
                    <a:pt x="3730" y="2986"/>
                    <a:pt x="3779" y="3918"/>
                  </a:cubicBezTo>
                  <a:cubicBezTo>
                    <a:pt x="3785" y="4170"/>
                    <a:pt x="3985" y="4295"/>
                    <a:pt x="4181" y="4295"/>
                  </a:cubicBezTo>
                  <a:cubicBezTo>
                    <a:pt x="4377" y="4295"/>
                    <a:pt x="4571" y="4170"/>
                    <a:pt x="4564" y="3918"/>
                  </a:cubicBezTo>
                  <a:cubicBezTo>
                    <a:pt x="4503" y="2421"/>
                    <a:pt x="3632" y="912"/>
                    <a:pt x="2295" y="213"/>
                  </a:cubicBezTo>
                  <a:cubicBezTo>
                    <a:pt x="2012" y="66"/>
                    <a:pt x="1743" y="0"/>
                    <a:pt x="1496" y="0"/>
                  </a:cubicBezTo>
                  <a:close/>
                </a:path>
              </a:pathLst>
            </a:custGeom>
            <a:solidFill>
              <a:srgbClr val="29282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39" name="Google Shape;139;p17"/>
            <p:cNvGrpSpPr/>
            <p:nvPr/>
          </p:nvGrpSpPr>
          <p:grpSpPr>
            <a:xfrm>
              <a:off x="726757" y="1447327"/>
              <a:ext cx="405112" cy="1307263"/>
              <a:chOff x="720832" y="1459689"/>
              <a:chExt cx="405112" cy="1307263"/>
            </a:xfrm>
          </p:grpSpPr>
          <p:sp>
            <p:nvSpPr>
              <p:cNvPr id="140" name="Google Shape;140;p17"/>
              <p:cNvSpPr/>
              <p:nvPr/>
            </p:nvSpPr>
            <p:spPr>
              <a:xfrm flipH="1">
                <a:off x="861536" y="1545259"/>
                <a:ext cx="264408" cy="1221693"/>
              </a:xfrm>
              <a:custGeom>
                <a:rect b="b" l="l" r="r" t="t"/>
                <a:pathLst>
                  <a:path extrusionOk="0" h="23643" w="5117">
                    <a:moveTo>
                      <a:pt x="0" y="1"/>
                    </a:moveTo>
                    <a:lnTo>
                      <a:pt x="0" y="20686"/>
                    </a:lnTo>
                    <a:lnTo>
                      <a:pt x="5116" y="23643"/>
                    </a:lnTo>
                    <a:lnTo>
                      <a:pt x="5116" y="2958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A8A9A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1" name="Google Shape;141;p17"/>
              <p:cNvSpPr/>
              <p:nvPr/>
            </p:nvSpPr>
            <p:spPr>
              <a:xfrm flipH="1">
                <a:off x="720832" y="1459689"/>
                <a:ext cx="405112" cy="238417"/>
              </a:xfrm>
              <a:custGeom>
                <a:rect b="b" l="l" r="r" t="t"/>
                <a:pathLst>
                  <a:path extrusionOk="0" h="4614" w="7840">
                    <a:moveTo>
                      <a:pt x="2724" y="1"/>
                    </a:moveTo>
                    <a:lnTo>
                      <a:pt x="0" y="1657"/>
                    </a:lnTo>
                    <a:lnTo>
                      <a:pt x="5116" y="4614"/>
                    </a:lnTo>
                    <a:lnTo>
                      <a:pt x="7840" y="2945"/>
                    </a:lnTo>
                    <a:lnTo>
                      <a:pt x="2724" y="1"/>
                    </a:lnTo>
                    <a:close/>
                  </a:path>
                </a:pathLst>
              </a:custGeom>
              <a:solidFill>
                <a:srgbClr val="5B615C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2" name="Google Shape;142;p17"/>
              <p:cNvSpPr/>
              <p:nvPr/>
            </p:nvSpPr>
            <p:spPr>
              <a:xfrm flipH="1">
                <a:off x="720832" y="1611865"/>
                <a:ext cx="140756" cy="1155087"/>
              </a:xfrm>
              <a:custGeom>
                <a:rect b="b" l="l" r="r" t="t"/>
                <a:pathLst>
                  <a:path extrusionOk="0" h="22354" w="2724">
                    <a:moveTo>
                      <a:pt x="2724" y="0"/>
                    </a:moveTo>
                    <a:lnTo>
                      <a:pt x="0" y="1669"/>
                    </a:lnTo>
                    <a:lnTo>
                      <a:pt x="0" y="22354"/>
                    </a:lnTo>
                    <a:lnTo>
                      <a:pt x="2724" y="20685"/>
                    </a:lnTo>
                    <a:lnTo>
                      <a:pt x="2724" y="0"/>
                    </a:lnTo>
                    <a:close/>
                  </a:path>
                </a:pathLst>
              </a:custGeom>
              <a:solidFill>
                <a:srgbClr val="29282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3" name="Google Shape;143;p17"/>
              <p:cNvSpPr/>
              <p:nvPr/>
            </p:nvSpPr>
            <p:spPr>
              <a:xfrm flipH="1">
                <a:off x="896415" y="1708854"/>
                <a:ext cx="194702" cy="251025"/>
              </a:xfrm>
              <a:custGeom>
                <a:rect b="b" l="l" r="r" t="t"/>
                <a:pathLst>
                  <a:path extrusionOk="0" h="4858" w="3768">
                    <a:moveTo>
                      <a:pt x="1043" y="1"/>
                    </a:moveTo>
                    <a:cubicBezTo>
                      <a:pt x="427" y="1"/>
                      <a:pt x="1" y="493"/>
                      <a:pt x="1" y="1337"/>
                    </a:cubicBezTo>
                    <a:cubicBezTo>
                      <a:pt x="1" y="2540"/>
                      <a:pt x="847" y="4000"/>
                      <a:pt x="1878" y="4601"/>
                    </a:cubicBezTo>
                    <a:cubicBezTo>
                      <a:pt x="2180" y="4775"/>
                      <a:pt x="2466" y="4858"/>
                      <a:pt x="2720" y="4858"/>
                    </a:cubicBezTo>
                    <a:cubicBezTo>
                      <a:pt x="3341" y="4858"/>
                      <a:pt x="3767" y="4363"/>
                      <a:pt x="3767" y="3509"/>
                    </a:cubicBezTo>
                    <a:cubicBezTo>
                      <a:pt x="3767" y="2319"/>
                      <a:pt x="2921" y="847"/>
                      <a:pt x="1878" y="258"/>
                    </a:cubicBezTo>
                    <a:cubicBezTo>
                      <a:pt x="1579" y="83"/>
                      <a:pt x="1295" y="1"/>
                      <a:pt x="1043" y="1"/>
                    </a:cubicBezTo>
                    <a:close/>
                  </a:path>
                </a:pathLst>
              </a:custGeom>
              <a:solidFill>
                <a:srgbClr val="D9D9D9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4" name="Google Shape;144;p17"/>
              <p:cNvSpPr/>
              <p:nvPr/>
            </p:nvSpPr>
            <p:spPr>
              <a:xfrm flipH="1">
                <a:off x="875798" y="1688340"/>
                <a:ext cx="236195" cy="221830"/>
              </a:xfrm>
              <a:custGeom>
                <a:rect b="b" l="l" r="r" t="t"/>
                <a:pathLst>
                  <a:path extrusionOk="0" h="4293" w="4571">
                    <a:moveTo>
                      <a:pt x="1495" y="0"/>
                    </a:moveTo>
                    <a:cubicBezTo>
                      <a:pt x="647" y="0"/>
                      <a:pt x="50" y="775"/>
                      <a:pt x="12" y="1734"/>
                    </a:cubicBezTo>
                    <a:cubicBezTo>
                      <a:pt x="0" y="1992"/>
                      <a:pt x="190" y="2121"/>
                      <a:pt x="386" y="2121"/>
                    </a:cubicBezTo>
                    <a:cubicBezTo>
                      <a:pt x="583" y="2121"/>
                      <a:pt x="785" y="1992"/>
                      <a:pt x="797" y="1734"/>
                    </a:cubicBezTo>
                    <a:cubicBezTo>
                      <a:pt x="828" y="1088"/>
                      <a:pt x="1111" y="846"/>
                      <a:pt x="1474" y="846"/>
                    </a:cubicBezTo>
                    <a:cubicBezTo>
                      <a:pt x="1848" y="846"/>
                      <a:pt x="2307" y="1104"/>
                      <a:pt x="2662" y="1440"/>
                    </a:cubicBezTo>
                    <a:cubicBezTo>
                      <a:pt x="3325" y="2103"/>
                      <a:pt x="3717" y="2974"/>
                      <a:pt x="3767" y="3906"/>
                    </a:cubicBezTo>
                    <a:cubicBezTo>
                      <a:pt x="3779" y="4164"/>
                      <a:pt x="3981" y="4293"/>
                      <a:pt x="4179" y="4293"/>
                    </a:cubicBezTo>
                    <a:cubicBezTo>
                      <a:pt x="4377" y="4293"/>
                      <a:pt x="4570" y="4164"/>
                      <a:pt x="4564" y="3906"/>
                    </a:cubicBezTo>
                    <a:cubicBezTo>
                      <a:pt x="4503" y="2422"/>
                      <a:pt x="3632" y="900"/>
                      <a:pt x="2294" y="213"/>
                    </a:cubicBezTo>
                    <a:cubicBezTo>
                      <a:pt x="2011" y="66"/>
                      <a:pt x="1742" y="0"/>
                      <a:pt x="1495" y="0"/>
                    </a:cubicBezTo>
                    <a:close/>
                  </a:path>
                </a:pathLst>
              </a:custGeom>
              <a:solidFill>
                <a:srgbClr val="29282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" name="Google Shape;145;p17"/>
              <p:cNvSpPr/>
              <p:nvPr/>
            </p:nvSpPr>
            <p:spPr>
              <a:xfrm flipH="1">
                <a:off x="896415" y="2034753"/>
                <a:ext cx="194702" cy="251025"/>
              </a:xfrm>
              <a:custGeom>
                <a:rect b="b" l="l" r="r" t="t"/>
                <a:pathLst>
                  <a:path extrusionOk="0" h="4858" w="3768">
                    <a:moveTo>
                      <a:pt x="1044" y="0"/>
                    </a:moveTo>
                    <a:cubicBezTo>
                      <a:pt x="428" y="0"/>
                      <a:pt x="1" y="495"/>
                      <a:pt x="1" y="1349"/>
                    </a:cubicBezTo>
                    <a:cubicBezTo>
                      <a:pt x="1" y="2539"/>
                      <a:pt x="847" y="4011"/>
                      <a:pt x="1878" y="4600"/>
                    </a:cubicBezTo>
                    <a:cubicBezTo>
                      <a:pt x="2181" y="4775"/>
                      <a:pt x="2467" y="4857"/>
                      <a:pt x="2721" y="4857"/>
                    </a:cubicBezTo>
                    <a:cubicBezTo>
                      <a:pt x="3341" y="4857"/>
                      <a:pt x="3767" y="4365"/>
                      <a:pt x="3767" y="3520"/>
                    </a:cubicBezTo>
                    <a:cubicBezTo>
                      <a:pt x="3767" y="2318"/>
                      <a:pt x="2921" y="858"/>
                      <a:pt x="1878" y="257"/>
                    </a:cubicBezTo>
                    <a:cubicBezTo>
                      <a:pt x="1579" y="83"/>
                      <a:pt x="1296" y="0"/>
                      <a:pt x="1044" y="0"/>
                    </a:cubicBezTo>
                    <a:close/>
                  </a:path>
                </a:pathLst>
              </a:custGeom>
              <a:solidFill>
                <a:srgbClr val="FFCE5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" name="Google Shape;146;p17"/>
              <p:cNvSpPr/>
              <p:nvPr/>
            </p:nvSpPr>
            <p:spPr>
              <a:xfrm flipH="1">
                <a:off x="875798" y="2014187"/>
                <a:ext cx="236195" cy="221985"/>
              </a:xfrm>
              <a:custGeom>
                <a:rect b="b" l="l" r="r" t="t"/>
                <a:pathLst>
                  <a:path extrusionOk="0" h="4296" w="4571">
                    <a:moveTo>
                      <a:pt x="1496" y="0"/>
                    </a:moveTo>
                    <a:cubicBezTo>
                      <a:pt x="647" y="0"/>
                      <a:pt x="50" y="778"/>
                      <a:pt x="12" y="1747"/>
                    </a:cubicBezTo>
                    <a:cubicBezTo>
                      <a:pt x="0" y="1998"/>
                      <a:pt x="190" y="2124"/>
                      <a:pt x="386" y="2124"/>
                    </a:cubicBezTo>
                    <a:cubicBezTo>
                      <a:pt x="583" y="2124"/>
                      <a:pt x="785" y="1998"/>
                      <a:pt x="797" y="1747"/>
                    </a:cubicBezTo>
                    <a:cubicBezTo>
                      <a:pt x="828" y="1097"/>
                      <a:pt x="1109" y="854"/>
                      <a:pt x="1470" y="854"/>
                    </a:cubicBezTo>
                    <a:cubicBezTo>
                      <a:pt x="1845" y="854"/>
                      <a:pt x="2306" y="1115"/>
                      <a:pt x="2662" y="1452"/>
                    </a:cubicBezTo>
                    <a:cubicBezTo>
                      <a:pt x="3325" y="2103"/>
                      <a:pt x="3717" y="2986"/>
                      <a:pt x="3767" y="3918"/>
                    </a:cubicBezTo>
                    <a:cubicBezTo>
                      <a:pt x="3779" y="4170"/>
                      <a:pt x="3981" y="4296"/>
                      <a:pt x="4179" y="4296"/>
                    </a:cubicBezTo>
                    <a:cubicBezTo>
                      <a:pt x="4377" y="4296"/>
                      <a:pt x="4570" y="4170"/>
                      <a:pt x="4564" y="3918"/>
                    </a:cubicBezTo>
                    <a:cubicBezTo>
                      <a:pt x="4503" y="2422"/>
                      <a:pt x="3632" y="913"/>
                      <a:pt x="2294" y="213"/>
                    </a:cubicBezTo>
                    <a:cubicBezTo>
                      <a:pt x="2012" y="66"/>
                      <a:pt x="1743" y="0"/>
                      <a:pt x="1496" y="0"/>
                    </a:cubicBezTo>
                    <a:close/>
                  </a:path>
                </a:pathLst>
              </a:custGeom>
              <a:solidFill>
                <a:srgbClr val="29282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7" name="Google Shape;147;p17"/>
              <p:cNvSpPr/>
              <p:nvPr/>
            </p:nvSpPr>
            <p:spPr>
              <a:xfrm flipH="1">
                <a:off x="896415" y="2361220"/>
                <a:ext cx="194702" cy="251025"/>
              </a:xfrm>
              <a:custGeom>
                <a:rect b="b" l="l" r="r" t="t"/>
                <a:pathLst>
                  <a:path extrusionOk="0" h="4858" w="3768">
                    <a:moveTo>
                      <a:pt x="1043" y="0"/>
                    </a:moveTo>
                    <a:cubicBezTo>
                      <a:pt x="427" y="0"/>
                      <a:pt x="1" y="493"/>
                      <a:pt x="1" y="1337"/>
                    </a:cubicBezTo>
                    <a:cubicBezTo>
                      <a:pt x="1" y="2539"/>
                      <a:pt x="847" y="3999"/>
                      <a:pt x="1878" y="4600"/>
                    </a:cubicBezTo>
                    <a:cubicBezTo>
                      <a:pt x="2180" y="4775"/>
                      <a:pt x="2466" y="4857"/>
                      <a:pt x="2720" y="4857"/>
                    </a:cubicBezTo>
                    <a:cubicBezTo>
                      <a:pt x="3341" y="4857"/>
                      <a:pt x="3767" y="4362"/>
                      <a:pt x="3767" y="3509"/>
                    </a:cubicBezTo>
                    <a:cubicBezTo>
                      <a:pt x="3767" y="2318"/>
                      <a:pt x="2921" y="846"/>
                      <a:pt x="1878" y="257"/>
                    </a:cubicBezTo>
                    <a:cubicBezTo>
                      <a:pt x="1579" y="83"/>
                      <a:pt x="1295" y="0"/>
                      <a:pt x="1043" y="0"/>
                    </a:cubicBezTo>
                    <a:close/>
                  </a:path>
                </a:pathLst>
              </a:custGeom>
              <a:solidFill>
                <a:srgbClr val="A9BA5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8" name="Google Shape;148;p17"/>
              <p:cNvSpPr/>
              <p:nvPr/>
            </p:nvSpPr>
            <p:spPr>
              <a:xfrm flipH="1">
                <a:off x="875798" y="2340654"/>
                <a:ext cx="236195" cy="221830"/>
              </a:xfrm>
              <a:custGeom>
                <a:rect b="b" l="l" r="r" t="t"/>
                <a:pathLst>
                  <a:path extrusionOk="0" h="4293" w="4571">
                    <a:moveTo>
                      <a:pt x="1495" y="1"/>
                    </a:moveTo>
                    <a:cubicBezTo>
                      <a:pt x="647" y="1"/>
                      <a:pt x="50" y="776"/>
                      <a:pt x="12" y="1735"/>
                    </a:cubicBezTo>
                    <a:cubicBezTo>
                      <a:pt x="0" y="1993"/>
                      <a:pt x="190" y="2121"/>
                      <a:pt x="386" y="2121"/>
                    </a:cubicBezTo>
                    <a:cubicBezTo>
                      <a:pt x="583" y="2121"/>
                      <a:pt x="785" y="1993"/>
                      <a:pt x="797" y="1735"/>
                    </a:cubicBezTo>
                    <a:cubicBezTo>
                      <a:pt x="828" y="1089"/>
                      <a:pt x="1111" y="847"/>
                      <a:pt x="1474" y="847"/>
                    </a:cubicBezTo>
                    <a:cubicBezTo>
                      <a:pt x="1848" y="847"/>
                      <a:pt x="2307" y="1104"/>
                      <a:pt x="2662" y="1441"/>
                    </a:cubicBezTo>
                    <a:cubicBezTo>
                      <a:pt x="3325" y="2103"/>
                      <a:pt x="3717" y="2974"/>
                      <a:pt x="3767" y="3907"/>
                    </a:cubicBezTo>
                    <a:cubicBezTo>
                      <a:pt x="3779" y="4164"/>
                      <a:pt x="3981" y="4293"/>
                      <a:pt x="4179" y="4293"/>
                    </a:cubicBezTo>
                    <a:cubicBezTo>
                      <a:pt x="4377" y="4293"/>
                      <a:pt x="4570" y="4164"/>
                      <a:pt x="4564" y="3907"/>
                    </a:cubicBezTo>
                    <a:cubicBezTo>
                      <a:pt x="4503" y="2422"/>
                      <a:pt x="3632" y="901"/>
                      <a:pt x="2294" y="214"/>
                    </a:cubicBezTo>
                    <a:cubicBezTo>
                      <a:pt x="2011" y="67"/>
                      <a:pt x="1742" y="1"/>
                      <a:pt x="1495" y="1"/>
                    </a:cubicBezTo>
                    <a:close/>
                  </a:path>
                </a:pathLst>
              </a:custGeom>
              <a:solidFill>
                <a:srgbClr val="292828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49" name="Google Shape;149;p17"/>
            <p:cNvSpPr/>
            <p:nvPr/>
          </p:nvSpPr>
          <p:spPr>
            <a:xfrm>
              <a:off x="463050" y="1293475"/>
              <a:ext cx="523725" cy="302050"/>
            </a:xfrm>
            <a:custGeom>
              <a:rect b="b" l="l" r="r" t="t"/>
              <a:pathLst>
                <a:path extrusionOk="0" h="5902" w="10233">
                  <a:moveTo>
                    <a:pt x="5117" y="0"/>
                  </a:moveTo>
                  <a:lnTo>
                    <a:pt x="1" y="2945"/>
                  </a:lnTo>
                  <a:lnTo>
                    <a:pt x="5117" y="5902"/>
                  </a:lnTo>
                  <a:lnTo>
                    <a:pt x="10233" y="2945"/>
                  </a:lnTo>
                  <a:lnTo>
                    <a:pt x="5117" y="0"/>
                  </a:lnTo>
                  <a:close/>
                </a:path>
              </a:pathLst>
            </a:custGeom>
            <a:solidFill>
              <a:srgbClr val="5B615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0" name="Google Shape;150;p17"/>
          <p:cNvSpPr txBox="1"/>
          <p:nvPr/>
        </p:nvSpPr>
        <p:spPr>
          <a:xfrm>
            <a:off x="7317900" y="826825"/>
            <a:ext cx="1368900" cy="68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latin typeface="Fira Sans"/>
                <a:ea typeface="Fira Sans"/>
                <a:cs typeface="Fira Sans"/>
                <a:sym typeface="Fira Sans"/>
              </a:rPr>
              <a:t>심야 도심</a:t>
            </a:r>
            <a:endParaRPr b="1" sz="2400">
              <a:solidFill>
                <a:srgbClr val="000000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51" name="Google Shape;151;p17"/>
          <p:cNvSpPr txBox="1"/>
          <p:nvPr/>
        </p:nvSpPr>
        <p:spPr>
          <a:xfrm>
            <a:off x="6726607" y="1005913"/>
            <a:ext cx="594000" cy="324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02</a:t>
            </a:r>
            <a:endParaRPr b="1" sz="2400">
              <a:solidFill>
                <a:schemeClr val="dk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grpSp>
        <p:nvGrpSpPr>
          <p:cNvPr id="152" name="Google Shape;152;p17"/>
          <p:cNvGrpSpPr/>
          <p:nvPr/>
        </p:nvGrpSpPr>
        <p:grpSpPr>
          <a:xfrm>
            <a:off x="457200" y="826825"/>
            <a:ext cx="3185966" cy="843581"/>
            <a:chOff x="457200" y="826825"/>
            <a:chExt cx="3185966" cy="843581"/>
          </a:xfrm>
        </p:grpSpPr>
        <p:sp>
          <p:nvSpPr>
            <p:cNvPr id="153" name="Google Shape;153;p17"/>
            <p:cNvSpPr/>
            <p:nvPr/>
          </p:nvSpPr>
          <p:spPr>
            <a:xfrm rot="1800045">
              <a:off x="2754054" y="1419671"/>
              <a:ext cx="949086" cy="14425"/>
            </a:xfrm>
            <a:custGeom>
              <a:rect b="b" l="l" r="r" t="t"/>
              <a:pathLst>
                <a:path extrusionOk="0" h="121" w="7134">
                  <a:moveTo>
                    <a:pt x="0" y="0"/>
                  </a:moveTo>
                  <a:lnTo>
                    <a:pt x="0" y="120"/>
                  </a:lnTo>
                  <a:lnTo>
                    <a:pt x="7134" y="120"/>
                  </a:lnTo>
                  <a:lnTo>
                    <a:pt x="7134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" name="Google Shape;154;p17"/>
            <p:cNvSpPr/>
            <p:nvPr/>
          </p:nvSpPr>
          <p:spPr>
            <a:xfrm>
              <a:off x="2444529" y="913090"/>
              <a:ext cx="539654" cy="536796"/>
            </a:xfrm>
            <a:custGeom>
              <a:rect b="b" l="l" r="r" t="t"/>
              <a:pathLst>
                <a:path extrusionOk="0" h="4509" w="4533">
                  <a:moveTo>
                    <a:pt x="2265" y="1"/>
                  </a:moveTo>
                  <a:cubicBezTo>
                    <a:pt x="2257" y="1"/>
                    <a:pt x="2250" y="1"/>
                    <a:pt x="2243" y="1"/>
                  </a:cubicBezTo>
                  <a:cubicBezTo>
                    <a:pt x="996" y="25"/>
                    <a:pt x="1" y="1044"/>
                    <a:pt x="13" y="2279"/>
                  </a:cubicBezTo>
                  <a:cubicBezTo>
                    <a:pt x="36" y="3518"/>
                    <a:pt x="1044" y="4509"/>
                    <a:pt x="2268" y="4509"/>
                  </a:cubicBezTo>
                  <a:cubicBezTo>
                    <a:pt x="2276" y="4509"/>
                    <a:pt x="2283" y="4509"/>
                    <a:pt x="2290" y="4509"/>
                  </a:cubicBezTo>
                  <a:cubicBezTo>
                    <a:pt x="3537" y="4485"/>
                    <a:pt x="4532" y="3466"/>
                    <a:pt x="4520" y="2231"/>
                  </a:cubicBezTo>
                  <a:cubicBezTo>
                    <a:pt x="4497" y="991"/>
                    <a:pt x="3489" y="1"/>
                    <a:pt x="226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" name="Google Shape;155;p17"/>
            <p:cNvSpPr txBox="1"/>
            <p:nvPr/>
          </p:nvSpPr>
          <p:spPr>
            <a:xfrm>
              <a:off x="457200" y="826825"/>
              <a:ext cx="1368900" cy="682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2400">
                  <a:latin typeface="Fira Sans"/>
                  <a:ea typeface="Fira Sans"/>
                  <a:cs typeface="Fira Sans"/>
                  <a:sym typeface="Fira Sans"/>
                </a:rPr>
                <a:t>시골길</a:t>
              </a:r>
              <a:endParaRPr b="1" sz="2400">
                <a:solidFill>
                  <a:srgbClr val="000000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sp>
          <p:nvSpPr>
            <p:cNvPr id="156" name="Google Shape;156;p17"/>
            <p:cNvSpPr txBox="1"/>
            <p:nvPr/>
          </p:nvSpPr>
          <p:spPr>
            <a:xfrm>
              <a:off x="1823407" y="1005913"/>
              <a:ext cx="594000" cy="324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2400">
                  <a:solidFill>
                    <a:schemeClr val="dk1"/>
                  </a:solidFill>
                  <a:latin typeface="Fira Sans"/>
                  <a:ea typeface="Fira Sans"/>
                  <a:cs typeface="Fira Sans"/>
                  <a:sym typeface="Fira Sans"/>
                </a:rPr>
                <a:t>01</a:t>
              </a:r>
              <a:endParaRPr b="1" sz="24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endParaRPr>
            </a:p>
          </p:txBody>
        </p:sp>
        <p:grpSp>
          <p:nvGrpSpPr>
            <p:cNvPr id="157" name="Google Shape;157;p17"/>
            <p:cNvGrpSpPr/>
            <p:nvPr/>
          </p:nvGrpSpPr>
          <p:grpSpPr>
            <a:xfrm>
              <a:off x="2578650" y="1058087"/>
              <a:ext cx="271412" cy="246802"/>
              <a:chOff x="1492675" y="4420975"/>
              <a:chExt cx="481825" cy="438525"/>
            </a:xfrm>
          </p:grpSpPr>
          <p:sp>
            <p:nvSpPr>
              <p:cNvPr id="158" name="Google Shape;158;p17"/>
              <p:cNvSpPr/>
              <p:nvPr/>
            </p:nvSpPr>
            <p:spPr>
              <a:xfrm>
                <a:off x="1841375" y="4649825"/>
                <a:ext cx="43325" cy="43300"/>
              </a:xfrm>
              <a:custGeom>
                <a:rect b="b" l="l" r="r" t="t"/>
                <a:pathLst>
                  <a:path extrusionOk="0" h="1732" w="1733">
                    <a:moveTo>
                      <a:pt x="868" y="0"/>
                    </a:moveTo>
                    <a:cubicBezTo>
                      <a:pt x="389" y="0"/>
                      <a:pt x="1" y="386"/>
                      <a:pt x="1" y="865"/>
                    </a:cubicBezTo>
                    <a:cubicBezTo>
                      <a:pt x="1" y="1343"/>
                      <a:pt x="389" y="1732"/>
                      <a:pt x="868" y="1732"/>
                    </a:cubicBezTo>
                    <a:cubicBezTo>
                      <a:pt x="1347" y="1732"/>
                      <a:pt x="1732" y="1343"/>
                      <a:pt x="1732" y="865"/>
                    </a:cubicBezTo>
                    <a:cubicBezTo>
                      <a:pt x="1732" y="386"/>
                      <a:pt x="1347" y="0"/>
                      <a:pt x="868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159" name="Google Shape;159;p17"/>
              <p:cNvSpPr/>
              <p:nvPr/>
            </p:nvSpPr>
            <p:spPr>
              <a:xfrm>
                <a:off x="1582425" y="4649825"/>
                <a:ext cx="43300" cy="43300"/>
              </a:xfrm>
              <a:custGeom>
                <a:rect b="b" l="l" r="r" t="t"/>
                <a:pathLst>
                  <a:path extrusionOk="0" h="1732" w="1732">
                    <a:moveTo>
                      <a:pt x="864" y="0"/>
                    </a:moveTo>
                    <a:cubicBezTo>
                      <a:pt x="386" y="0"/>
                      <a:pt x="0" y="386"/>
                      <a:pt x="0" y="865"/>
                    </a:cubicBezTo>
                    <a:cubicBezTo>
                      <a:pt x="0" y="1343"/>
                      <a:pt x="386" y="1732"/>
                      <a:pt x="864" y="1732"/>
                    </a:cubicBezTo>
                    <a:cubicBezTo>
                      <a:pt x="1343" y="1732"/>
                      <a:pt x="1732" y="1343"/>
                      <a:pt x="1732" y="865"/>
                    </a:cubicBezTo>
                    <a:cubicBezTo>
                      <a:pt x="1732" y="386"/>
                      <a:pt x="1343" y="0"/>
                      <a:pt x="864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160" name="Google Shape;160;p17"/>
              <p:cNvSpPr/>
              <p:nvPr/>
            </p:nvSpPr>
            <p:spPr>
              <a:xfrm>
                <a:off x="1492675" y="4420975"/>
                <a:ext cx="481825" cy="356475"/>
              </a:xfrm>
              <a:custGeom>
                <a:rect b="b" l="l" r="r" t="t"/>
                <a:pathLst>
                  <a:path extrusionOk="0" h="14259" w="19273">
                    <a:moveTo>
                      <a:pt x="12783" y="1126"/>
                    </a:moveTo>
                    <a:cubicBezTo>
                      <a:pt x="14322" y="1126"/>
                      <a:pt x="15629" y="2382"/>
                      <a:pt x="15822" y="4047"/>
                    </a:cubicBezTo>
                    <a:cubicBezTo>
                      <a:pt x="15825" y="4065"/>
                      <a:pt x="15828" y="4083"/>
                      <a:pt x="15831" y="4099"/>
                    </a:cubicBezTo>
                    <a:lnTo>
                      <a:pt x="16198" y="5854"/>
                    </a:lnTo>
                    <a:lnTo>
                      <a:pt x="9381" y="5854"/>
                    </a:lnTo>
                    <a:lnTo>
                      <a:pt x="11672" y="4099"/>
                    </a:lnTo>
                    <a:cubicBezTo>
                      <a:pt x="11925" y="3909"/>
                      <a:pt x="11973" y="3550"/>
                      <a:pt x="11784" y="3301"/>
                    </a:cubicBezTo>
                    <a:cubicBezTo>
                      <a:pt x="11672" y="3157"/>
                      <a:pt x="11504" y="3082"/>
                      <a:pt x="11334" y="3082"/>
                    </a:cubicBezTo>
                    <a:cubicBezTo>
                      <a:pt x="11212" y="3082"/>
                      <a:pt x="11089" y="3121"/>
                      <a:pt x="10986" y="3201"/>
                    </a:cubicBezTo>
                    <a:lnTo>
                      <a:pt x="7598" y="5800"/>
                    </a:lnTo>
                    <a:cubicBezTo>
                      <a:pt x="7577" y="5818"/>
                      <a:pt x="7556" y="5836"/>
                      <a:pt x="7535" y="5854"/>
                    </a:cubicBezTo>
                    <a:lnTo>
                      <a:pt x="3072" y="5854"/>
                    </a:lnTo>
                    <a:lnTo>
                      <a:pt x="3440" y="4099"/>
                    </a:lnTo>
                    <a:cubicBezTo>
                      <a:pt x="3446" y="4083"/>
                      <a:pt x="3446" y="4065"/>
                      <a:pt x="3449" y="4047"/>
                    </a:cubicBezTo>
                    <a:cubicBezTo>
                      <a:pt x="3641" y="2382"/>
                      <a:pt x="4948" y="1126"/>
                      <a:pt x="6490" y="1126"/>
                    </a:cubicBezTo>
                    <a:close/>
                    <a:moveTo>
                      <a:pt x="11404" y="9606"/>
                    </a:moveTo>
                    <a:cubicBezTo>
                      <a:pt x="11718" y="9606"/>
                      <a:pt x="11967" y="9856"/>
                      <a:pt x="11967" y="10169"/>
                    </a:cubicBezTo>
                    <a:cubicBezTo>
                      <a:pt x="11967" y="10482"/>
                      <a:pt x="11718" y="10735"/>
                      <a:pt x="11404" y="10735"/>
                    </a:cubicBezTo>
                    <a:lnTo>
                      <a:pt x="7755" y="10735"/>
                    </a:lnTo>
                    <a:cubicBezTo>
                      <a:pt x="7442" y="10735"/>
                      <a:pt x="7189" y="10482"/>
                      <a:pt x="7189" y="10169"/>
                    </a:cubicBezTo>
                    <a:cubicBezTo>
                      <a:pt x="7189" y="9856"/>
                      <a:pt x="7442" y="9606"/>
                      <a:pt x="7755" y="9606"/>
                    </a:cubicBezTo>
                    <a:close/>
                    <a:moveTo>
                      <a:pt x="4457" y="8025"/>
                    </a:moveTo>
                    <a:cubicBezTo>
                      <a:pt x="5264" y="8025"/>
                      <a:pt x="5990" y="8510"/>
                      <a:pt x="6300" y="9254"/>
                    </a:cubicBezTo>
                    <a:cubicBezTo>
                      <a:pt x="6607" y="10001"/>
                      <a:pt x="6439" y="10859"/>
                      <a:pt x="5867" y="11428"/>
                    </a:cubicBezTo>
                    <a:cubicBezTo>
                      <a:pt x="5486" y="11811"/>
                      <a:pt x="4976" y="12014"/>
                      <a:pt x="4456" y="12014"/>
                    </a:cubicBezTo>
                    <a:cubicBezTo>
                      <a:pt x="4199" y="12014"/>
                      <a:pt x="3940" y="11964"/>
                      <a:pt x="3693" y="11862"/>
                    </a:cubicBezTo>
                    <a:cubicBezTo>
                      <a:pt x="2949" y="11554"/>
                      <a:pt x="2461" y="10826"/>
                      <a:pt x="2461" y="10019"/>
                    </a:cubicBezTo>
                    <a:cubicBezTo>
                      <a:pt x="2464" y="8920"/>
                      <a:pt x="3355" y="8025"/>
                      <a:pt x="4454" y="8025"/>
                    </a:cubicBezTo>
                    <a:close/>
                    <a:moveTo>
                      <a:pt x="14816" y="8025"/>
                    </a:moveTo>
                    <a:cubicBezTo>
                      <a:pt x="15915" y="8025"/>
                      <a:pt x="16810" y="8917"/>
                      <a:pt x="16810" y="10019"/>
                    </a:cubicBezTo>
                    <a:cubicBezTo>
                      <a:pt x="16810" y="10826"/>
                      <a:pt x="16325" y="11554"/>
                      <a:pt x="15578" y="11862"/>
                    </a:cubicBezTo>
                    <a:cubicBezTo>
                      <a:pt x="15332" y="11964"/>
                      <a:pt x="15073" y="12014"/>
                      <a:pt x="14816" y="12014"/>
                    </a:cubicBezTo>
                    <a:cubicBezTo>
                      <a:pt x="14297" y="12014"/>
                      <a:pt x="13786" y="11811"/>
                      <a:pt x="13404" y="11428"/>
                    </a:cubicBezTo>
                    <a:cubicBezTo>
                      <a:pt x="12835" y="10859"/>
                      <a:pt x="12663" y="10001"/>
                      <a:pt x="12973" y="9254"/>
                    </a:cubicBezTo>
                    <a:cubicBezTo>
                      <a:pt x="13280" y="8510"/>
                      <a:pt x="14009" y="8025"/>
                      <a:pt x="14816" y="8025"/>
                    </a:cubicBezTo>
                    <a:close/>
                    <a:moveTo>
                      <a:pt x="6490" y="0"/>
                    </a:moveTo>
                    <a:cubicBezTo>
                      <a:pt x="4385" y="0"/>
                      <a:pt x="2599" y="1671"/>
                      <a:pt x="2331" y="3894"/>
                    </a:cubicBezTo>
                    <a:lnTo>
                      <a:pt x="1907" y="5917"/>
                    </a:lnTo>
                    <a:cubicBezTo>
                      <a:pt x="799" y="6143"/>
                      <a:pt x="1" y="7119"/>
                      <a:pt x="1" y="8251"/>
                    </a:cubicBezTo>
                    <a:lnTo>
                      <a:pt x="1" y="11877"/>
                    </a:lnTo>
                    <a:cubicBezTo>
                      <a:pt x="1" y="13192"/>
                      <a:pt x="1064" y="14255"/>
                      <a:pt x="2380" y="14258"/>
                    </a:cubicBezTo>
                    <a:lnTo>
                      <a:pt x="16894" y="14258"/>
                    </a:lnTo>
                    <a:cubicBezTo>
                      <a:pt x="18207" y="14255"/>
                      <a:pt x="19270" y="13192"/>
                      <a:pt x="19273" y="11880"/>
                    </a:cubicBezTo>
                    <a:lnTo>
                      <a:pt x="19273" y="8251"/>
                    </a:lnTo>
                    <a:cubicBezTo>
                      <a:pt x="19270" y="7119"/>
                      <a:pt x="18472" y="6143"/>
                      <a:pt x="17364" y="5917"/>
                    </a:cubicBezTo>
                    <a:lnTo>
                      <a:pt x="16939" y="3894"/>
                    </a:lnTo>
                    <a:cubicBezTo>
                      <a:pt x="16671" y="1671"/>
                      <a:pt x="14885" y="0"/>
                      <a:pt x="12783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161" name="Google Shape;161;p17"/>
              <p:cNvSpPr/>
              <p:nvPr/>
            </p:nvSpPr>
            <p:spPr>
              <a:xfrm>
                <a:off x="1546875" y="4805650"/>
                <a:ext cx="118975" cy="53850"/>
              </a:xfrm>
              <a:custGeom>
                <a:rect b="b" l="l" r="r" t="t"/>
                <a:pathLst>
                  <a:path extrusionOk="0" h="2154" w="4759">
                    <a:moveTo>
                      <a:pt x="1" y="1"/>
                    </a:moveTo>
                    <a:lnTo>
                      <a:pt x="1" y="458"/>
                    </a:lnTo>
                    <a:cubicBezTo>
                      <a:pt x="1" y="1395"/>
                      <a:pt x="757" y="2151"/>
                      <a:pt x="1693" y="2154"/>
                    </a:cubicBezTo>
                    <a:lnTo>
                      <a:pt x="3063" y="2154"/>
                    </a:lnTo>
                    <a:cubicBezTo>
                      <a:pt x="4000" y="2151"/>
                      <a:pt x="4756" y="1395"/>
                      <a:pt x="4759" y="458"/>
                    </a:cubicBezTo>
                    <a:lnTo>
                      <a:pt x="4759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  <p:sp>
            <p:nvSpPr>
              <p:cNvPr id="162" name="Google Shape;162;p17"/>
              <p:cNvSpPr/>
              <p:nvPr/>
            </p:nvSpPr>
            <p:spPr>
              <a:xfrm>
                <a:off x="1801325" y="4805650"/>
                <a:ext cx="118975" cy="53850"/>
              </a:xfrm>
              <a:custGeom>
                <a:rect b="b" l="l" r="r" t="t"/>
                <a:pathLst>
                  <a:path extrusionOk="0" h="2154" w="4759">
                    <a:moveTo>
                      <a:pt x="1" y="1"/>
                    </a:moveTo>
                    <a:lnTo>
                      <a:pt x="1" y="458"/>
                    </a:lnTo>
                    <a:cubicBezTo>
                      <a:pt x="1" y="1395"/>
                      <a:pt x="757" y="2151"/>
                      <a:pt x="1693" y="2154"/>
                    </a:cubicBezTo>
                    <a:lnTo>
                      <a:pt x="3063" y="2154"/>
                    </a:lnTo>
                    <a:cubicBezTo>
                      <a:pt x="4000" y="2151"/>
                      <a:pt x="4756" y="1395"/>
                      <a:pt x="4759" y="458"/>
                    </a:cubicBezTo>
                    <a:lnTo>
                      <a:pt x="4759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solidFill>
                    <a:srgbClr val="435D74"/>
                  </a:solidFill>
                </a:endParaRPr>
              </a:p>
            </p:txBody>
          </p:sp>
        </p:grpSp>
      </p:grpSp>
      <p:grpSp>
        <p:nvGrpSpPr>
          <p:cNvPr id="163" name="Google Shape;163;p17"/>
          <p:cNvGrpSpPr/>
          <p:nvPr/>
        </p:nvGrpSpPr>
        <p:grpSpPr>
          <a:xfrm>
            <a:off x="6287702" y="1032500"/>
            <a:ext cx="283833" cy="271426"/>
            <a:chOff x="5045500" y="842250"/>
            <a:chExt cx="503875" cy="481850"/>
          </a:xfrm>
        </p:grpSpPr>
        <p:sp>
          <p:nvSpPr>
            <p:cNvPr id="164" name="Google Shape;164;p17"/>
            <p:cNvSpPr/>
            <p:nvPr/>
          </p:nvSpPr>
          <p:spPr>
            <a:xfrm>
              <a:off x="5045500" y="842250"/>
              <a:ext cx="503875" cy="481850"/>
            </a:xfrm>
            <a:custGeom>
              <a:rect b="b" l="l" r="r" t="t"/>
              <a:pathLst>
                <a:path extrusionOk="0" h="19274" w="20155">
                  <a:moveTo>
                    <a:pt x="12103" y="1130"/>
                  </a:moveTo>
                  <a:cubicBezTo>
                    <a:pt x="13694" y="1130"/>
                    <a:pt x="15284" y="1735"/>
                    <a:pt x="16496" y="2945"/>
                  </a:cubicBezTo>
                  <a:cubicBezTo>
                    <a:pt x="18917" y="5366"/>
                    <a:pt x="18917" y="9305"/>
                    <a:pt x="16496" y="11729"/>
                  </a:cubicBezTo>
                  <a:cubicBezTo>
                    <a:pt x="15286" y="12940"/>
                    <a:pt x="13695" y="13545"/>
                    <a:pt x="12104" y="13545"/>
                  </a:cubicBezTo>
                  <a:cubicBezTo>
                    <a:pt x="10514" y="13545"/>
                    <a:pt x="8923" y="12940"/>
                    <a:pt x="7712" y="11729"/>
                  </a:cubicBezTo>
                  <a:cubicBezTo>
                    <a:pt x="5288" y="9305"/>
                    <a:pt x="5288" y="5369"/>
                    <a:pt x="7712" y="2945"/>
                  </a:cubicBezTo>
                  <a:cubicBezTo>
                    <a:pt x="8923" y="1735"/>
                    <a:pt x="10513" y="1130"/>
                    <a:pt x="12103" y="1130"/>
                  </a:cubicBezTo>
                  <a:close/>
                  <a:moveTo>
                    <a:pt x="4918" y="13726"/>
                  </a:moveTo>
                  <a:lnTo>
                    <a:pt x="5716" y="14524"/>
                  </a:lnTo>
                  <a:lnTo>
                    <a:pt x="4918" y="15322"/>
                  </a:lnTo>
                  <a:lnTo>
                    <a:pt x="4120" y="14524"/>
                  </a:lnTo>
                  <a:lnTo>
                    <a:pt x="4918" y="13726"/>
                  </a:lnTo>
                  <a:close/>
                  <a:moveTo>
                    <a:pt x="12106" y="1"/>
                  </a:moveTo>
                  <a:cubicBezTo>
                    <a:pt x="10226" y="1"/>
                    <a:pt x="8345" y="717"/>
                    <a:pt x="6914" y="2147"/>
                  </a:cubicBezTo>
                  <a:cubicBezTo>
                    <a:pt x="4725" y="4333"/>
                    <a:pt x="4240" y="7516"/>
                    <a:pt x="5315" y="10133"/>
                  </a:cubicBezTo>
                  <a:lnTo>
                    <a:pt x="4518" y="10931"/>
                  </a:lnTo>
                  <a:cubicBezTo>
                    <a:pt x="4009" y="11434"/>
                    <a:pt x="3876" y="12208"/>
                    <a:pt x="4192" y="12852"/>
                  </a:cubicBezTo>
                  <a:lnTo>
                    <a:pt x="663" y="16382"/>
                  </a:lnTo>
                  <a:cubicBezTo>
                    <a:pt x="1" y="17044"/>
                    <a:pt x="1" y="18116"/>
                    <a:pt x="663" y="18778"/>
                  </a:cubicBezTo>
                  <a:cubicBezTo>
                    <a:pt x="994" y="19108"/>
                    <a:pt x="1428" y="19273"/>
                    <a:pt x="1862" y="19273"/>
                  </a:cubicBezTo>
                  <a:cubicBezTo>
                    <a:pt x="2295" y="19273"/>
                    <a:pt x="2729" y="19108"/>
                    <a:pt x="3060" y="18778"/>
                  </a:cubicBezTo>
                  <a:lnTo>
                    <a:pt x="6586" y="15249"/>
                  </a:lnTo>
                  <a:cubicBezTo>
                    <a:pt x="6820" y="15363"/>
                    <a:pt x="7071" y="15418"/>
                    <a:pt x="7320" y="15418"/>
                  </a:cubicBezTo>
                  <a:cubicBezTo>
                    <a:pt x="7757" y="15418"/>
                    <a:pt x="8188" y="15247"/>
                    <a:pt x="8510" y="14921"/>
                  </a:cubicBezTo>
                  <a:lnTo>
                    <a:pt x="9308" y="14126"/>
                  </a:lnTo>
                  <a:cubicBezTo>
                    <a:pt x="10192" y="14489"/>
                    <a:pt x="11145" y="14675"/>
                    <a:pt x="12104" y="14675"/>
                  </a:cubicBezTo>
                  <a:cubicBezTo>
                    <a:pt x="13962" y="14675"/>
                    <a:pt x="15843" y="13979"/>
                    <a:pt x="17294" y="12527"/>
                  </a:cubicBezTo>
                  <a:cubicBezTo>
                    <a:pt x="20155" y="9666"/>
                    <a:pt x="20155" y="5008"/>
                    <a:pt x="17294" y="2147"/>
                  </a:cubicBezTo>
                  <a:cubicBezTo>
                    <a:pt x="15864" y="716"/>
                    <a:pt x="13985" y="1"/>
                    <a:pt x="1210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65" name="Google Shape;165;p17"/>
            <p:cNvSpPr/>
            <p:nvPr/>
          </p:nvSpPr>
          <p:spPr>
            <a:xfrm>
              <a:off x="5221050" y="898625"/>
              <a:ext cx="254100" cy="254100"/>
            </a:xfrm>
            <a:custGeom>
              <a:rect b="b" l="l" r="r" t="t"/>
              <a:pathLst>
                <a:path extrusionOk="0" h="10164" w="10164">
                  <a:moveTo>
                    <a:pt x="5081" y="1"/>
                  </a:moveTo>
                  <a:cubicBezTo>
                    <a:pt x="2274" y="1"/>
                    <a:pt x="1" y="2274"/>
                    <a:pt x="1" y="5081"/>
                  </a:cubicBezTo>
                  <a:cubicBezTo>
                    <a:pt x="1" y="7887"/>
                    <a:pt x="2274" y="10164"/>
                    <a:pt x="5081" y="10164"/>
                  </a:cubicBezTo>
                  <a:cubicBezTo>
                    <a:pt x="7887" y="10164"/>
                    <a:pt x="10164" y="7887"/>
                    <a:pt x="10164" y="5081"/>
                  </a:cubicBezTo>
                  <a:cubicBezTo>
                    <a:pt x="10164" y="2274"/>
                    <a:pt x="7887" y="1"/>
                    <a:pt x="508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166" name="Google Shape;166;p17"/>
          <p:cNvSpPr txBox="1"/>
          <p:nvPr/>
        </p:nvSpPr>
        <p:spPr>
          <a:xfrm>
            <a:off x="457200" y="1924100"/>
            <a:ext cx="2852700" cy="281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 sz="16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1. 밤/낮 모두 보행자 통행이 적기 때문에 차량이 신호를 지키는 것이 </a:t>
            </a:r>
            <a:r>
              <a:rPr b="1" lang="en" sz="16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비효율</a:t>
            </a:r>
            <a:r>
              <a:rPr lang="en" sz="16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적이며</a:t>
            </a:r>
            <a:endParaRPr sz="1600">
              <a:solidFill>
                <a:schemeClr val="dk1"/>
              </a:solidFill>
              <a:latin typeface="Fira Sans"/>
              <a:ea typeface="Fira Sans"/>
              <a:cs typeface="Fira Sans"/>
              <a:sym typeface="Fira San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 sz="1600">
              <a:solidFill>
                <a:schemeClr val="dk1"/>
              </a:solidFill>
              <a:latin typeface="Fira Sans"/>
              <a:ea typeface="Fira Sans"/>
              <a:cs typeface="Fira Sans"/>
              <a:sym typeface="Fira San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 sz="16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2. 보행자가 신호를 기다리기 귀찮아 </a:t>
            </a:r>
            <a:r>
              <a:rPr b="1" lang="en" sz="16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무단횡단</a:t>
            </a:r>
            <a:r>
              <a:rPr lang="en" sz="16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하는 경우가 많고</a:t>
            </a:r>
            <a:endParaRPr sz="1600">
              <a:solidFill>
                <a:schemeClr val="dk1"/>
              </a:solidFill>
              <a:latin typeface="Fira Sans"/>
              <a:ea typeface="Fira Sans"/>
              <a:cs typeface="Fira Sans"/>
              <a:sym typeface="Fira San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 sz="1600">
              <a:solidFill>
                <a:schemeClr val="dk1"/>
              </a:solidFill>
              <a:latin typeface="Fira Sans"/>
              <a:ea typeface="Fira Sans"/>
              <a:cs typeface="Fira Sans"/>
              <a:sym typeface="Fira San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3. 차량도 보행자가 다니지 않기 때문에 </a:t>
            </a:r>
            <a:r>
              <a:rPr b="1" lang="en" sz="16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신호를 지키지 않는</a:t>
            </a:r>
            <a:r>
              <a:rPr lang="en" sz="16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 경우가 많음</a:t>
            </a:r>
            <a:endParaRPr sz="1600"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67" name="Google Shape;167;p17"/>
          <p:cNvSpPr txBox="1"/>
          <p:nvPr/>
        </p:nvSpPr>
        <p:spPr>
          <a:xfrm>
            <a:off x="6159800" y="1763300"/>
            <a:ext cx="2852700" cy="2973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 sz="16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*시골길에 비해서는 보행자와 차량 통행 모두 많기 때문에 적용 범위를 ‘심야' 시간대로 한정</a:t>
            </a:r>
            <a:endParaRPr sz="1600">
              <a:solidFill>
                <a:schemeClr val="dk1"/>
              </a:solidFill>
              <a:latin typeface="Fira Sans"/>
              <a:ea typeface="Fira Sans"/>
              <a:cs typeface="Fira Sans"/>
              <a:sym typeface="Fira San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  <a:latin typeface="Fira Sans"/>
              <a:ea typeface="Fira Sans"/>
              <a:cs typeface="Fira Sans"/>
              <a:sym typeface="Fira Sans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chemeClr val="dk1"/>
                </a:solidFill>
                <a:latin typeface="Fira Sans"/>
                <a:ea typeface="Fira Sans"/>
                <a:cs typeface="Fira Sans"/>
                <a:sym typeface="Fira Sans"/>
              </a:rPr>
              <a:t>2,3 번의 상황이 모두 해당하며 추가적으로 가로등이 없거나 어두워서 시야 확보가 어려움</a:t>
            </a:r>
            <a:endParaRPr sz="1600">
              <a:solidFill>
                <a:schemeClr val="dk1"/>
              </a:solidFill>
              <a:latin typeface="Fira Sans"/>
              <a:ea typeface="Fira Sans"/>
              <a:cs typeface="Fira Sans"/>
              <a:sym typeface="Fira Sa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latin typeface="Fira Sans"/>
              <a:ea typeface="Fira Sans"/>
              <a:cs typeface="Fira Sans"/>
              <a:sym typeface="Fira Sans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2" name="Google Shape;172;p18"/>
          <p:cNvGrpSpPr/>
          <p:nvPr/>
        </p:nvGrpSpPr>
        <p:grpSpPr>
          <a:xfrm>
            <a:off x="457207" y="3604874"/>
            <a:ext cx="8229581" cy="904108"/>
            <a:chOff x="457207" y="3604874"/>
            <a:chExt cx="8229581" cy="904108"/>
          </a:xfrm>
        </p:grpSpPr>
        <p:sp>
          <p:nvSpPr>
            <p:cNvPr id="173" name="Google Shape;173;p18"/>
            <p:cNvSpPr/>
            <p:nvPr/>
          </p:nvSpPr>
          <p:spPr>
            <a:xfrm>
              <a:off x="1768787" y="3625078"/>
              <a:ext cx="6918000" cy="863700"/>
            </a:xfrm>
            <a:prstGeom prst="roundRect">
              <a:avLst>
                <a:gd fmla="val 16667" name="adj"/>
              </a:avLst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174" name="Google Shape;174;p18"/>
            <p:cNvCxnSpPr/>
            <p:nvPr/>
          </p:nvCxnSpPr>
          <p:spPr>
            <a:xfrm>
              <a:off x="3998096" y="3625078"/>
              <a:ext cx="0" cy="863700"/>
            </a:xfrm>
            <a:prstGeom prst="straightConnector1">
              <a:avLst/>
            </a:prstGeom>
            <a:noFill/>
            <a:ln cap="flat" cmpd="sng" w="19050">
              <a:solidFill>
                <a:schemeClr val="accent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75" name="Google Shape;175;p18"/>
            <p:cNvCxnSpPr/>
            <p:nvPr/>
          </p:nvCxnSpPr>
          <p:spPr>
            <a:xfrm>
              <a:off x="6725913" y="3625078"/>
              <a:ext cx="0" cy="863700"/>
            </a:xfrm>
            <a:prstGeom prst="straightConnector1">
              <a:avLst/>
            </a:prstGeom>
            <a:noFill/>
            <a:ln cap="flat" cmpd="sng" w="19050">
              <a:solidFill>
                <a:schemeClr val="accent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176" name="Google Shape;176;p18"/>
            <p:cNvSpPr/>
            <p:nvPr/>
          </p:nvSpPr>
          <p:spPr>
            <a:xfrm>
              <a:off x="457207" y="3604874"/>
              <a:ext cx="736422" cy="904108"/>
            </a:xfrm>
            <a:custGeom>
              <a:rect b="b" l="l" r="r" t="t"/>
              <a:pathLst>
                <a:path extrusionOk="0" h="13436" w="10944">
                  <a:moveTo>
                    <a:pt x="1644" y="1"/>
                  </a:moveTo>
                  <a:cubicBezTo>
                    <a:pt x="736" y="1"/>
                    <a:pt x="0" y="737"/>
                    <a:pt x="0" y="1657"/>
                  </a:cubicBezTo>
                  <a:lnTo>
                    <a:pt x="0" y="2626"/>
                  </a:lnTo>
                  <a:cubicBezTo>
                    <a:pt x="0" y="2921"/>
                    <a:pt x="86" y="3191"/>
                    <a:pt x="258" y="3424"/>
                  </a:cubicBezTo>
                  <a:lnTo>
                    <a:pt x="5926" y="12883"/>
                  </a:lnTo>
                  <a:cubicBezTo>
                    <a:pt x="6184" y="13227"/>
                    <a:pt x="6576" y="13435"/>
                    <a:pt x="7006" y="13435"/>
                  </a:cubicBezTo>
                  <a:lnTo>
                    <a:pt x="9300" y="13435"/>
                  </a:lnTo>
                  <a:cubicBezTo>
                    <a:pt x="10208" y="13435"/>
                    <a:pt x="10944" y="12699"/>
                    <a:pt x="10944" y="11779"/>
                  </a:cubicBezTo>
                  <a:lnTo>
                    <a:pt x="10944" y="1657"/>
                  </a:lnTo>
                  <a:cubicBezTo>
                    <a:pt x="10944" y="737"/>
                    <a:pt x="10208" y="1"/>
                    <a:pt x="9300" y="1"/>
                  </a:cubicBez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" name="Google Shape;177;p18"/>
            <p:cNvSpPr/>
            <p:nvPr/>
          </p:nvSpPr>
          <p:spPr>
            <a:xfrm>
              <a:off x="2438547" y="3604874"/>
              <a:ext cx="617588" cy="904108"/>
            </a:xfrm>
            <a:custGeom>
              <a:rect b="b" l="l" r="r" t="t"/>
              <a:pathLst>
                <a:path extrusionOk="0" h="13436" w="9178">
                  <a:moveTo>
                    <a:pt x="1" y="1"/>
                  </a:moveTo>
                  <a:lnTo>
                    <a:pt x="1" y="13435"/>
                  </a:lnTo>
                  <a:lnTo>
                    <a:pt x="2173" y="13435"/>
                  </a:lnTo>
                  <a:cubicBezTo>
                    <a:pt x="2590" y="13435"/>
                    <a:pt x="2995" y="13227"/>
                    <a:pt x="3252" y="12883"/>
                  </a:cubicBezTo>
                  <a:lnTo>
                    <a:pt x="8908" y="3424"/>
                  </a:lnTo>
                  <a:cubicBezTo>
                    <a:pt x="9080" y="3191"/>
                    <a:pt x="9178" y="2921"/>
                    <a:pt x="9178" y="2626"/>
                  </a:cubicBezTo>
                  <a:lnTo>
                    <a:pt x="9178" y="1657"/>
                  </a:lnTo>
                  <a:cubicBezTo>
                    <a:pt x="9178" y="737"/>
                    <a:pt x="8442" y="1"/>
                    <a:pt x="7534" y="1"/>
                  </a:cubicBez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8" name="Google Shape;178;p18"/>
          <p:cNvGrpSpPr/>
          <p:nvPr/>
        </p:nvGrpSpPr>
        <p:grpSpPr>
          <a:xfrm>
            <a:off x="457207" y="2470972"/>
            <a:ext cx="8229581" cy="904108"/>
            <a:chOff x="457207" y="2470972"/>
            <a:chExt cx="8229581" cy="904108"/>
          </a:xfrm>
        </p:grpSpPr>
        <p:sp>
          <p:nvSpPr>
            <p:cNvPr id="179" name="Google Shape;179;p18"/>
            <p:cNvSpPr/>
            <p:nvPr/>
          </p:nvSpPr>
          <p:spPr>
            <a:xfrm>
              <a:off x="1768787" y="2491176"/>
              <a:ext cx="6918000" cy="863700"/>
            </a:xfrm>
            <a:prstGeom prst="roundRect">
              <a:avLst>
                <a:gd fmla="val 16667" name="adj"/>
              </a:avLst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180" name="Google Shape;180;p18"/>
            <p:cNvCxnSpPr/>
            <p:nvPr/>
          </p:nvCxnSpPr>
          <p:spPr>
            <a:xfrm>
              <a:off x="3998096" y="2491176"/>
              <a:ext cx="0" cy="863700"/>
            </a:xfrm>
            <a:prstGeom prst="straightConnector1">
              <a:avLst/>
            </a:pr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81" name="Google Shape;181;p18"/>
            <p:cNvCxnSpPr/>
            <p:nvPr/>
          </p:nvCxnSpPr>
          <p:spPr>
            <a:xfrm>
              <a:off x="6725913" y="2491176"/>
              <a:ext cx="0" cy="863700"/>
            </a:xfrm>
            <a:prstGeom prst="straightConnector1">
              <a:avLst/>
            </a:prstGeom>
            <a:noFill/>
            <a:ln cap="flat" cmpd="sng" w="19050">
              <a:solidFill>
                <a:schemeClr val="accent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182" name="Google Shape;182;p18"/>
            <p:cNvSpPr/>
            <p:nvPr/>
          </p:nvSpPr>
          <p:spPr>
            <a:xfrm>
              <a:off x="457207" y="2470972"/>
              <a:ext cx="736422" cy="904108"/>
            </a:xfrm>
            <a:custGeom>
              <a:rect b="b" l="l" r="r" t="t"/>
              <a:pathLst>
                <a:path extrusionOk="0" h="13436" w="10944">
                  <a:moveTo>
                    <a:pt x="1644" y="1"/>
                  </a:moveTo>
                  <a:cubicBezTo>
                    <a:pt x="736" y="1"/>
                    <a:pt x="0" y="737"/>
                    <a:pt x="0" y="1657"/>
                  </a:cubicBezTo>
                  <a:lnTo>
                    <a:pt x="0" y="2626"/>
                  </a:lnTo>
                  <a:cubicBezTo>
                    <a:pt x="0" y="2921"/>
                    <a:pt x="86" y="3191"/>
                    <a:pt x="258" y="3424"/>
                  </a:cubicBezTo>
                  <a:lnTo>
                    <a:pt x="5926" y="12883"/>
                  </a:lnTo>
                  <a:cubicBezTo>
                    <a:pt x="6184" y="13227"/>
                    <a:pt x="6576" y="13435"/>
                    <a:pt x="7006" y="13435"/>
                  </a:cubicBezTo>
                  <a:lnTo>
                    <a:pt x="9300" y="13435"/>
                  </a:lnTo>
                  <a:cubicBezTo>
                    <a:pt x="10208" y="13435"/>
                    <a:pt x="10944" y="12699"/>
                    <a:pt x="10944" y="11779"/>
                  </a:cubicBezTo>
                  <a:lnTo>
                    <a:pt x="10944" y="1657"/>
                  </a:lnTo>
                  <a:cubicBezTo>
                    <a:pt x="10944" y="737"/>
                    <a:pt x="10208" y="1"/>
                    <a:pt x="9300" y="1"/>
                  </a:cubicBez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" name="Google Shape;183;p18"/>
            <p:cNvSpPr/>
            <p:nvPr/>
          </p:nvSpPr>
          <p:spPr>
            <a:xfrm>
              <a:off x="2438547" y="2470972"/>
              <a:ext cx="617588" cy="904108"/>
            </a:xfrm>
            <a:custGeom>
              <a:rect b="b" l="l" r="r" t="t"/>
              <a:pathLst>
                <a:path extrusionOk="0" h="13436" w="9178">
                  <a:moveTo>
                    <a:pt x="1" y="1"/>
                  </a:moveTo>
                  <a:lnTo>
                    <a:pt x="1" y="13435"/>
                  </a:lnTo>
                  <a:lnTo>
                    <a:pt x="2173" y="13435"/>
                  </a:lnTo>
                  <a:cubicBezTo>
                    <a:pt x="2590" y="13435"/>
                    <a:pt x="2995" y="13227"/>
                    <a:pt x="3252" y="12883"/>
                  </a:cubicBezTo>
                  <a:lnTo>
                    <a:pt x="8908" y="3424"/>
                  </a:lnTo>
                  <a:cubicBezTo>
                    <a:pt x="9080" y="3191"/>
                    <a:pt x="9178" y="2921"/>
                    <a:pt x="9178" y="2626"/>
                  </a:cubicBezTo>
                  <a:lnTo>
                    <a:pt x="9178" y="1657"/>
                  </a:lnTo>
                  <a:cubicBezTo>
                    <a:pt x="9178" y="737"/>
                    <a:pt x="8442" y="1"/>
                    <a:pt x="7534" y="1"/>
                  </a:cubicBez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4" name="Google Shape;184;p18"/>
          <p:cNvGrpSpPr/>
          <p:nvPr/>
        </p:nvGrpSpPr>
        <p:grpSpPr>
          <a:xfrm>
            <a:off x="457207" y="1290294"/>
            <a:ext cx="8229581" cy="903234"/>
            <a:chOff x="457207" y="1290294"/>
            <a:chExt cx="8229581" cy="903234"/>
          </a:xfrm>
        </p:grpSpPr>
        <p:sp>
          <p:nvSpPr>
            <p:cNvPr id="185" name="Google Shape;185;p18"/>
            <p:cNvSpPr/>
            <p:nvPr/>
          </p:nvSpPr>
          <p:spPr>
            <a:xfrm>
              <a:off x="1768787" y="1310061"/>
              <a:ext cx="6918000" cy="863700"/>
            </a:xfrm>
            <a:prstGeom prst="roundRect">
              <a:avLst>
                <a:gd fmla="val 16667" name="adj"/>
              </a:avLst>
            </a:prstGeom>
            <a:solidFill>
              <a:srgbClr val="F0A19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cxnSp>
          <p:nvCxnSpPr>
            <p:cNvPr id="186" name="Google Shape;186;p18"/>
            <p:cNvCxnSpPr/>
            <p:nvPr/>
          </p:nvCxnSpPr>
          <p:spPr>
            <a:xfrm>
              <a:off x="4004284" y="1310061"/>
              <a:ext cx="0" cy="863700"/>
            </a:xfrm>
            <a:prstGeom prst="straightConnector1">
              <a:avLst/>
            </a:prstGeom>
            <a:noFill/>
            <a:ln cap="flat" cmpd="sng" w="19050">
              <a:solidFill>
                <a:schemeClr val="lt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87" name="Google Shape;187;p18"/>
            <p:cNvCxnSpPr/>
            <p:nvPr/>
          </p:nvCxnSpPr>
          <p:spPr>
            <a:xfrm>
              <a:off x="6726251" y="1310061"/>
              <a:ext cx="0" cy="863700"/>
            </a:xfrm>
            <a:prstGeom prst="straightConnector1">
              <a:avLst/>
            </a:prstGeom>
            <a:noFill/>
            <a:ln cap="flat" cmpd="sng" w="19050">
              <a:solidFill>
                <a:schemeClr val="lt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sp>
          <p:nvSpPr>
            <p:cNvPr id="188" name="Google Shape;188;p18"/>
            <p:cNvSpPr/>
            <p:nvPr/>
          </p:nvSpPr>
          <p:spPr>
            <a:xfrm>
              <a:off x="457207" y="1290294"/>
              <a:ext cx="736422" cy="903234"/>
            </a:xfrm>
            <a:custGeom>
              <a:rect b="b" l="l" r="r" t="t"/>
              <a:pathLst>
                <a:path extrusionOk="0" h="13423" w="10944">
                  <a:moveTo>
                    <a:pt x="1644" y="1"/>
                  </a:moveTo>
                  <a:cubicBezTo>
                    <a:pt x="736" y="1"/>
                    <a:pt x="0" y="737"/>
                    <a:pt x="0" y="1645"/>
                  </a:cubicBezTo>
                  <a:lnTo>
                    <a:pt x="0" y="2626"/>
                  </a:lnTo>
                  <a:cubicBezTo>
                    <a:pt x="0" y="2908"/>
                    <a:pt x="86" y="3190"/>
                    <a:pt x="258" y="3424"/>
                  </a:cubicBezTo>
                  <a:lnTo>
                    <a:pt x="5926" y="12883"/>
                  </a:lnTo>
                  <a:cubicBezTo>
                    <a:pt x="6184" y="13226"/>
                    <a:pt x="6576" y="13423"/>
                    <a:pt x="7006" y="13423"/>
                  </a:cubicBezTo>
                  <a:lnTo>
                    <a:pt x="9300" y="13423"/>
                  </a:lnTo>
                  <a:cubicBezTo>
                    <a:pt x="10208" y="13423"/>
                    <a:pt x="10944" y="12686"/>
                    <a:pt x="10944" y="11779"/>
                  </a:cubicBezTo>
                  <a:lnTo>
                    <a:pt x="10944" y="1645"/>
                  </a:lnTo>
                  <a:cubicBezTo>
                    <a:pt x="10944" y="737"/>
                    <a:pt x="10208" y="1"/>
                    <a:pt x="9300" y="1"/>
                  </a:cubicBez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" name="Google Shape;189;p18"/>
            <p:cNvSpPr/>
            <p:nvPr/>
          </p:nvSpPr>
          <p:spPr>
            <a:xfrm>
              <a:off x="2438547" y="1290294"/>
              <a:ext cx="617588" cy="903234"/>
            </a:xfrm>
            <a:custGeom>
              <a:rect b="b" l="l" r="r" t="t"/>
              <a:pathLst>
                <a:path extrusionOk="0" h="13423" w="9178">
                  <a:moveTo>
                    <a:pt x="1" y="1"/>
                  </a:moveTo>
                  <a:lnTo>
                    <a:pt x="1" y="13423"/>
                  </a:lnTo>
                  <a:lnTo>
                    <a:pt x="2173" y="13423"/>
                  </a:lnTo>
                  <a:cubicBezTo>
                    <a:pt x="2590" y="13423"/>
                    <a:pt x="2995" y="13226"/>
                    <a:pt x="3252" y="12883"/>
                  </a:cubicBezTo>
                  <a:lnTo>
                    <a:pt x="8920" y="3424"/>
                  </a:lnTo>
                  <a:cubicBezTo>
                    <a:pt x="9080" y="3190"/>
                    <a:pt x="9178" y="2908"/>
                    <a:pt x="9178" y="2626"/>
                  </a:cubicBezTo>
                  <a:lnTo>
                    <a:pt x="9178" y="1645"/>
                  </a:lnTo>
                  <a:cubicBezTo>
                    <a:pt x="9178" y="1264"/>
                    <a:pt x="9043" y="896"/>
                    <a:pt x="8810" y="602"/>
                  </a:cubicBezTo>
                  <a:lnTo>
                    <a:pt x="8798" y="602"/>
                  </a:lnTo>
                  <a:cubicBezTo>
                    <a:pt x="8773" y="553"/>
                    <a:pt x="8736" y="516"/>
                    <a:pt x="8699" y="479"/>
                  </a:cubicBezTo>
                  <a:cubicBezTo>
                    <a:pt x="8663" y="442"/>
                    <a:pt x="8614" y="405"/>
                    <a:pt x="8577" y="381"/>
                  </a:cubicBezTo>
                  <a:cubicBezTo>
                    <a:pt x="8577" y="369"/>
                    <a:pt x="8577" y="369"/>
                    <a:pt x="8577" y="369"/>
                  </a:cubicBezTo>
                  <a:cubicBezTo>
                    <a:pt x="8491" y="307"/>
                    <a:pt x="8405" y="246"/>
                    <a:pt x="8319" y="197"/>
                  </a:cubicBezTo>
                  <a:cubicBezTo>
                    <a:pt x="8074" y="74"/>
                    <a:pt x="7804" y="1"/>
                    <a:pt x="7534" y="1"/>
                  </a:cubicBez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90" name="Google Shape;190;p18"/>
          <p:cNvSpPr txBox="1"/>
          <p:nvPr/>
        </p:nvSpPr>
        <p:spPr>
          <a:xfrm>
            <a:off x="4466803" y="3953883"/>
            <a:ext cx="1793700" cy="267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600">
                <a:solidFill>
                  <a:srgbClr val="6AA84F"/>
                </a:solidFill>
                <a:latin typeface="Fira Sans"/>
                <a:ea typeface="Fira Sans"/>
                <a:cs typeface="Fira Sans"/>
                <a:sym typeface="Fira Sans"/>
              </a:rPr>
              <a:t>편의</a:t>
            </a:r>
            <a:endParaRPr b="1" sz="2600">
              <a:solidFill>
                <a:srgbClr val="6AA84F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91" name="Google Shape;191;p18"/>
          <p:cNvSpPr/>
          <p:nvPr/>
        </p:nvSpPr>
        <p:spPr>
          <a:xfrm>
            <a:off x="3260759" y="3809909"/>
            <a:ext cx="496456" cy="494037"/>
          </a:xfrm>
          <a:custGeom>
            <a:rect b="b" l="l" r="r" t="t"/>
            <a:pathLst>
              <a:path extrusionOk="0" h="12666" w="12728">
                <a:moveTo>
                  <a:pt x="1859" y="3308"/>
                </a:moveTo>
                <a:lnTo>
                  <a:pt x="1859" y="5230"/>
                </a:lnTo>
                <a:lnTo>
                  <a:pt x="882" y="5230"/>
                </a:lnTo>
                <a:lnTo>
                  <a:pt x="882" y="3308"/>
                </a:lnTo>
                <a:close/>
                <a:moveTo>
                  <a:pt x="5765" y="2458"/>
                </a:moveTo>
                <a:cubicBezTo>
                  <a:pt x="5860" y="2458"/>
                  <a:pt x="5986" y="2584"/>
                  <a:pt x="5986" y="2710"/>
                </a:cubicBezTo>
                <a:lnTo>
                  <a:pt x="5986" y="5230"/>
                </a:lnTo>
                <a:lnTo>
                  <a:pt x="2678" y="5230"/>
                </a:lnTo>
                <a:lnTo>
                  <a:pt x="2678" y="2710"/>
                </a:lnTo>
                <a:cubicBezTo>
                  <a:pt x="2678" y="2584"/>
                  <a:pt x="2772" y="2458"/>
                  <a:pt x="2930" y="2458"/>
                </a:cubicBezTo>
                <a:close/>
                <a:moveTo>
                  <a:pt x="9893" y="2458"/>
                </a:moveTo>
                <a:cubicBezTo>
                  <a:pt x="10019" y="2458"/>
                  <a:pt x="10113" y="2584"/>
                  <a:pt x="10113" y="2710"/>
                </a:cubicBezTo>
                <a:lnTo>
                  <a:pt x="10113" y="5230"/>
                </a:lnTo>
                <a:lnTo>
                  <a:pt x="6837" y="5230"/>
                </a:lnTo>
                <a:lnTo>
                  <a:pt x="6837" y="2710"/>
                </a:lnTo>
                <a:cubicBezTo>
                  <a:pt x="6805" y="2584"/>
                  <a:pt x="6900" y="2458"/>
                  <a:pt x="7057" y="2458"/>
                </a:cubicBezTo>
                <a:close/>
                <a:moveTo>
                  <a:pt x="11940" y="3308"/>
                </a:moveTo>
                <a:lnTo>
                  <a:pt x="11940" y="5230"/>
                </a:lnTo>
                <a:lnTo>
                  <a:pt x="10964" y="5230"/>
                </a:lnTo>
                <a:lnTo>
                  <a:pt x="10964" y="3308"/>
                </a:lnTo>
                <a:close/>
                <a:moveTo>
                  <a:pt x="7215" y="6900"/>
                </a:moveTo>
                <a:cubicBezTo>
                  <a:pt x="7435" y="6900"/>
                  <a:pt x="7656" y="7089"/>
                  <a:pt x="7656" y="7278"/>
                </a:cubicBezTo>
                <a:cubicBezTo>
                  <a:pt x="7656" y="7530"/>
                  <a:pt x="7435" y="7719"/>
                  <a:pt x="7215" y="7719"/>
                </a:cubicBezTo>
                <a:lnTo>
                  <a:pt x="5545" y="7719"/>
                </a:lnTo>
                <a:cubicBezTo>
                  <a:pt x="5324" y="7719"/>
                  <a:pt x="5135" y="7530"/>
                  <a:pt x="5135" y="7278"/>
                </a:cubicBezTo>
                <a:cubicBezTo>
                  <a:pt x="5135" y="7026"/>
                  <a:pt x="5324" y="6900"/>
                  <a:pt x="5545" y="6900"/>
                </a:cubicBezTo>
                <a:close/>
                <a:moveTo>
                  <a:pt x="3088" y="6900"/>
                </a:moveTo>
                <a:cubicBezTo>
                  <a:pt x="3749" y="6900"/>
                  <a:pt x="4285" y="7436"/>
                  <a:pt x="4348" y="8097"/>
                </a:cubicBezTo>
                <a:cubicBezTo>
                  <a:pt x="4348" y="8790"/>
                  <a:pt x="3781" y="9326"/>
                  <a:pt x="3088" y="9326"/>
                </a:cubicBezTo>
                <a:cubicBezTo>
                  <a:pt x="2394" y="9326"/>
                  <a:pt x="1859" y="8790"/>
                  <a:pt x="1859" y="8097"/>
                </a:cubicBezTo>
                <a:cubicBezTo>
                  <a:pt x="1859" y="7436"/>
                  <a:pt x="2394" y="6900"/>
                  <a:pt x="3088" y="6900"/>
                </a:cubicBezTo>
                <a:close/>
                <a:moveTo>
                  <a:pt x="7215" y="8570"/>
                </a:moveTo>
                <a:cubicBezTo>
                  <a:pt x="7435" y="8570"/>
                  <a:pt x="7656" y="8790"/>
                  <a:pt x="7656" y="8979"/>
                </a:cubicBezTo>
                <a:cubicBezTo>
                  <a:pt x="7656" y="9168"/>
                  <a:pt x="7435" y="9357"/>
                  <a:pt x="7215" y="9357"/>
                </a:cubicBezTo>
                <a:lnTo>
                  <a:pt x="5545" y="9357"/>
                </a:lnTo>
                <a:cubicBezTo>
                  <a:pt x="5324" y="9357"/>
                  <a:pt x="5135" y="9168"/>
                  <a:pt x="5135" y="8979"/>
                </a:cubicBezTo>
                <a:cubicBezTo>
                  <a:pt x="5135" y="8727"/>
                  <a:pt x="5324" y="8570"/>
                  <a:pt x="5545" y="8570"/>
                </a:cubicBezTo>
                <a:close/>
                <a:moveTo>
                  <a:pt x="9790" y="6930"/>
                </a:moveTo>
                <a:cubicBezTo>
                  <a:pt x="10428" y="6930"/>
                  <a:pt x="10964" y="7456"/>
                  <a:pt x="10964" y="8160"/>
                </a:cubicBezTo>
                <a:cubicBezTo>
                  <a:pt x="10964" y="8822"/>
                  <a:pt x="10397" y="9357"/>
                  <a:pt x="9735" y="9357"/>
                </a:cubicBezTo>
                <a:cubicBezTo>
                  <a:pt x="9073" y="9357"/>
                  <a:pt x="8506" y="8822"/>
                  <a:pt x="8506" y="8160"/>
                </a:cubicBezTo>
                <a:cubicBezTo>
                  <a:pt x="8506" y="7467"/>
                  <a:pt x="9073" y="6931"/>
                  <a:pt x="9735" y="6931"/>
                </a:cubicBezTo>
                <a:cubicBezTo>
                  <a:pt x="9754" y="6931"/>
                  <a:pt x="9772" y="6930"/>
                  <a:pt x="9790" y="6930"/>
                </a:cubicBezTo>
                <a:close/>
                <a:moveTo>
                  <a:pt x="3875" y="0"/>
                </a:moveTo>
                <a:cubicBezTo>
                  <a:pt x="2709" y="0"/>
                  <a:pt x="1827" y="946"/>
                  <a:pt x="1764" y="2080"/>
                </a:cubicBezTo>
                <a:lnTo>
                  <a:pt x="1764" y="2458"/>
                </a:lnTo>
                <a:lnTo>
                  <a:pt x="410" y="2458"/>
                </a:lnTo>
                <a:cubicBezTo>
                  <a:pt x="158" y="2458"/>
                  <a:pt x="0" y="2678"/>
                  <a:pt x="0" y="2899"/>
                </a:cubicBezTo>
                <a:lnTo>
                  <a:pt x="0" y="5671"/>
                </a:lnTo>
                <a:cubicBezTo>
                  <a:pt x="32" y="5860"/>
                  <a:pt x="252" y="6049"/>
                  <a:pt x="473" y="6049"/>
                </a:cubicBezTo>
                <a:lnTo>
                  <a:pt x="1449" y="6049"/>
                </a:lnTo>
                <a:cubicBezTo>
                  <a:pt x="1197" y="6427"/>
                  <a:pt x="1040" y="6837"/>
                  <a:pt x="1040" y="7278"/>
                </a:cubicBezTo>
                <a:lnTo>
                  <a:pt x="1040" y="9767"/>
                </a:lnTo>
                <a:cubicBezTo>
                  <a:pt x="1040" y="10302"/>
                  <a:pt x="1386" y="10744"/>
                  <a:pt x="1859" y="10933"/>
                </a:cubicBezTo>
                <a:lnTo>
                  <a:pt x="1859" y="12256"/>
                </a:lnTo>
                <a:cubicBezTo>
                  <a:pt x="1859" y="12476"/>
                  <a:pt x="2048" y="12665"/>
                  <a:pt x="2300" y="12665"/>
                </a:cubicBezTo>
                <a:lnTo>
                  <a:pt x="3938" y="12665"/>
                </a:lnTo>
                <a:cubicBezTo>
                  <a:pt x="4190" y="12665"/>
                  <a:pt x="4348" y="12476"/>
                  <a:pt x="4348" y="12256"/>
                </a:cubicBezTo>
                <a:lnTo>
                  <a:pt x="4348" y="10996"/>
                </a:lnTo>
                <a:lnTo>
                  <a:pt x="8475" y="10996"/>
                </a:lnTo>
                <a:lnTo>
                  <a:pt x="8475" y="12256"/>
                </a:lnTo>
                <a:cubicBezTo>
                  <a:pt x="8475" y="12476"/>
                  <a:pt x="8664" y="12665"/>
                  <a:pt x="8884" y="12665"/>
                </a:cubicBezTo>
                <a:lnTo>
                  <a:pt x="10523" y="12665"/>
                </a:lnTo>
                <a:cubicBezTo>
                  <a:pt x="10775" y="12665"/>
                  <a:pt x="10901" y="12476"/>
                  <a:pt x="10901" y="12256"/>
                </a:cubicBezTo>
                <a:lnTo>
                  <a:pt x="10901" y="10933"/>
                </a:lnTo>
                <a:cubicBezTo>
                  <a:pt x="11373" y="10775"/>
                  <a:pt x="11751" y="10302"/>
                  <a:pt x="11751" y="9767"/>
                </a:cubicBezTo>
                <a:lnTo>
                  <a:pt x="11751" y="7278"/>
                </a:lnTo>
                <a:cubicBezTo>
                  <a:pt x="11751" y="6805"/>
                  <a:pt x="11594" y="6364"/>
                  <a:pt x="11310" y="6049"/>
                </a:cubicBezTo>
                <a:lnTo>
                  <a:pt x="12287" y="6049"/>
                </a:lnTo>
                <a:cubicBezTo>
                  <a:pt x="12539" y="6049"/>
                  <a:pt x="12728" y="5860"/>
                  <a:pt x="12728" y="5671"/>
                </a:cubicBezTo>
                <a:lnTo>
                  <a:pt x="12728" y="2899"/>
                </a:lnTo>
                <a:cubicBezTo>
                  <a:pt x="12728" y="2678"/>
                  <a:pt x="12539" y="2458"/>
                  <a:pt x="12287" y="2458"/>
                </a:cubicBezTo>
                <a:lnTo>
                  <a:pt x="10901" y="2458"/>
                </a:lnTo>
                <a:lnTo>
                  <a:pt x="10901" y="2080"/>
                </a:lnTo>
                <a:cubicBezTo>
                  <a:pt x="10901" y="946"/>
                  <a:pt x="9987" y="32"/>
                  <a:pt x="8821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2" name="Google Shape;192;p18"/>
          <p:cNvSpPr txBox="1"/>
          <p:nvPr/>
        </p:nvSpPr>
        <p:spPr>
          <a:xfrm>
            <a:off x="4448128" y="1624263"/>
            <a:ext cx="1793700" cy="267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600">
                <a:solidFill>
                  <a:srgbClr val="D83D25"/>
                </a:solidFill>
                <a:latin typeface="Fira Sans"/>
                <a:ea typeface="Fira Sans"/>
                <a:cs typeface="Fira Sans"/>
                <a:sym typeface="Fira Sans"/>
              </a:rPr>
              <a:t>안전</a:t>
            </a:r>
            <a:endParaRPr b="1" sz="2600">
              <a:solidFill>
                <a:srgbClr val="D83D25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93" name="Google Shape;193;p18"/>
          <p:cNvSpPr txBox="1"/>
          <p:nvPr/>
        </p:nvSpPr>
        <p:spPr>
          <a:xfrm>
            <a:off x="4466778" y="2765238"/>
            <a:ext cx="1793700" cy="267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600">
                <a:solidFill>
                  <a:srgbClr val="F1C232"/>
                </a:solidFill>
                <a:latin typeface="Fira Sans"/>
                <a:ea typeface="Fira Sans"/>
                <a:cs typeface="Fira Sans"/>
                <a:sym typeface="Fira Sans"/>
              </a:rPr>
              <a:t>효율</a:t>
            </a:r>
            <a:endParaRPr b="1" sz="2600">
              <a:solidFill>
                <a:srgbClr val="F1C232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94" name="Google Shape;194;p18"/>
          <p:cNvSpPr txBox="1"/>
          <p:nvPr/>
        </p:nvSpPr>
        <p:spPr>
          <a:xfrm flipH="1">
            <a:off x="6970050" y="1310061"/>
            <a:ext cx="1521600" cy="86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800">
                <a:solidFill>
                  <a:schemeClr val="lt2"/>
                </a:solidFill>
                <a:latin typeface="Fira Sans"/>
                <a:ea typeface="Fira Sans"/>
                <a:cs typeface="Fira Sans"/>
                <a:sym typeface="Fira Sans"/>
              </a:rPr>
              <a:t>25</a:t>
            </a:r>
            <a:r>
              <a:rPr b="1" lang="en" sz="4800">
                <a:solidFill>
                  <a:schemeClr val="lt2"/>
                </a:solidFill>
                <a:latin typeface="Fira Sans"/>
                <a:ea typeface="Fira Sans"/>
                <a:cs typeface="Fira Sans"/>
                <a:sym typeface="Fira Sans"/>
              </a:rPr>
              <a:t>%</a:t>
            </a:r>
            <a:endParaRPr b="1" sz="4800">
              <a:solidFill>
                <a:schemeClr val="lt2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195" name="Google Shape;195;p18"/>
          <p:cNvSpPr txBox="1"/>
          <p:nvPr/>
        </p:nvSpPr>
        <p:spPr>
          <a:xfrm flipH="1">
            <a:off x="6970067" y="2491176"/>
            <a:ext cx="1521600" cy="86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800">
                <a:solidFill>
                  <a:schemeClr val="accent1"/>
                </a:solidFill>
                <a:latin typeface="Fira Sans"/>
                <a:ea typeface="Fira Sans"/>
                <a:cs typeface="Fira Sans"/>
                <a:sym typeface="Fira Sans"/>
              </a:rPr>
              <a:t>50</a:t>
            </a:r>
            <a:r>
              <a:rPr b="1" lang="en" sz="4800">
                <a:solidFill>
                  <a:schemeClr val="accent1"/>
                </a:solidFill>
                <a:latin typeface="Fira Sans"/>
                <a:ea typeface="Fira Sans"/>
                <a:cs typeface="Fira Sans"/>
                <a:sym typeface="Fira Sans"/>
              </a:rPr>
              <a:t>%</a:t>
            </a:r>
            <a:endParaRPr b="1" sz="4800">
              <a:solidFill>
                <a:schemeClr val="accent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grpSp>
        <p:nvGrpSpPr>
          <p:cNvPr id="196" name="Google Shape;196;p18"/>
          <p:cNvGrpSpPr/>
          <p:nvPr/>
        </p:nvGrpSpPr>
        <p:grpSpPr>
          <a:xfrm>
            <a:off x="3260738" y="2697098"/>
            <a:ext cx="496472" cy="451856"/>
            <a:chOff x="1492675" y="4420975"/>
            <a:chExt cx="481825" cy="438525"/>
          </a:xfrm>
        </p:grpSpPr>
        <p:sp>
          <p:nvSpPr>
            <p:cNvPr id="197" name="Google Shape;197;p18"/>
            <p:cNvSpPr/>
            <p:nvPr/>
          </p:nvSpPr>
          <p:spPr>
            <a:xfrm>
              <a:off x="1841375" y="4649825"/>
              <a:ext cx="43325" cy="43300"/>
            </a:xfrm>
            <a:custGeom>
              <a:rect b="b" l="l" r="r" t="t"/>
              <a:pathLst>
                <a:path extrusionOk="0" h="1732" w="1733">
                  <a:moveTo>
                    <a:pt x="868" y="0"/>
                  </a:moveTo>
                  <a:cubicBezTo>
                    <a:pt x="389" y="0"/>
                    <a:pt x="1" y="386"/>
                    <a:pt x="1" y="865"/>
                  </a:cubicBezTo>
                  <a:cubicBezTo>
                    <a:pt x="1" y="1343"/>
                    <a:pt x="389" y="1732"/>
                    <a:pt x="868" y="1732"/>
                  </a:cubicBezTo>
                  <a:cubicBezTo>
                    <a:pt x="1347" y="1732"/>
                    <a:pt x="1732" y="1343"/>
                    <a:pt x="1732" y="865"/>
                  </a:cubicBezTo>
                  <a:cubicBezTo>
                    <a:pt x="1732" y="386"/>
                    <a:pt x="1347" y="0"/>
                    <a:pt x="86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98" name="Google Shape;198;p18"/>
            <p:cNvSpPr/>
            <p:nvPr/>
          </p:nvSpPr>
          <p:spPr>
            <a:xfrm>
              <a:off x="1582425" y="4649825"/>
              <a:ext cx="43300" cy="43300"/>
            </a:xfrm>
            <a:custGeom>
              <a:rect b="b" l="l" r="r" t="t"/>
              <a:pathLst>
                <a:path extrusionOk="0" h="1732" w="1732">
                  <a:moveTo>
                    <a:pt x="864" y="0"/>
                  </a:moveTo>
                  <a:cubicBezTo>
                    <a:pt x="386" y="0"/>
                    <a:pt x="0" y="386"/>
                    <a:pt x="0" y="865"/>
                  </a:cubicBezTo>
                  <a:cubicBezTo>
                    <a:pt x="0" y="1343"/>
                    <a:pt x="386" y="1732"/>
                    <a:pt x="864" y="1732"/>
                  </a:cubicBezTo>
                  <a:cubicBezTo>
                    <a:pt x="1343" y="1732"/>
                    <a:pt x="1732" y="1343"/>
                    <a:pt x="1732" y="865"/>
                  </a:cubicBezTo>
                  <a:cubicBezTo>
                    <a:pt x="1732" y="386"/>
                    <a:pt x="1343" y="0"/>
                    <a:pt x="86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199" name="Google Shape;199;p18"/>
            <p:cNvSpPr/>
            <p:nvPr/>
          </p:nvSpPr>
          <p:spPr>
            <a:xfrm>
              <a:off x="1492675" y="4420975"/>
              <a:ext cx="481825" cy="356475"/>
            </a:xfrm>
            <a:custGeom>
              <a:rect b="b" l="l" r="r" t="t"/>
              <a:pathLst>
                <a:path extrusionOk="0" h="14259" w="19273">
                  <a:moveTo>
                    <a:pt x="12783" y="1126"/>
                  </a:moveTo>
                  <a:cubicBezTo>
                    <a:pt x="14322" y="1126"/>
                    <a:pt x="15629" y="2382"/>
                    <a:pt x="15822" y="4047"/>
                  </a:cubicBezTo>
                  <a:cubicBezTo>
                    <a:pt x="15825" y="4065"/>
                    <a:pt x="15828" y="4083"/>
                    <a:pt x="15831" y="4099"/>
                  </a:cubicBezTo>
                  <a:lnTo>
                    <a:pt x="16198" y="5854"/>
                  </a:lnTo>
                  <a:lnTo>
                    <a:pt x="9381" y="5854"/>
                  </a:lnTo>
                  <a:lnTo>
                    <a:pt x="11672" y="4099"/>
                  </a:lnTo>
                  <a:cubicBezTo>
                    <a:pt x="11925" y="3909"/>
                    <a:pt x="11973" y="3550"/>
                    <a:pt x="11784" y="3301"/>
                  </a:cubicBezTo>
                  <a:cubicBezTo>
                    <a:pt x="11672" y="3157"/>
                    <a:pt x="11504" y="3082"/>
                    <a:pt x="11334" y="3082"/>
                  </a:cubicBezTo>
                  <a:cubicBezTo>
                    <a:pt x="11212" y="3082"/>
                    <a:pt x="11089" y="3121"/>
                    <a:pt x="10986" y="3201"/>
                  </a:cubicBezTo>
                  <a:lnTo>
                    <a:pt x="7598" y="5800"/>
                  </a:lnTo>
                  <a:cubicBezTo>
                    <a:pt x="7577" y="5818"/>
                    <a:pt x="7556" y="5836"/>
                    <a:pt x="7535" y="5854"/>
                  </a:cubicBezTo>
                  <a:lnTo>
                    <a:pt x="3072" y="5854"/>
                  </a:lnTo>
                  <a:lnTo>
                    <a:pt x="3440" y="4099"/>
                  </a:lnTo>
                  <a:cubicBezTo>
                    <a:pt x="3446" y="4083"/>
                    <a:pt x="3446" y="4065"/>
                    <a:pt x="3449" y="4047"/>
                  </a:cubicBezTo>
                  <a:cubicBezTo>
                    <a:pt x="3641" y="2382"/>
                    <a:pt x="4948" y="1126"/>
                    <a:pt x="6490" y="1126"/>
                  </a:cubicBezTo>
                  <a:close/>
                  <a:moveTo>
                    <a:pt x="11404" y="9606"/>
                  </a:moveTo>
                  <a:cubicBezTo>
                    <a:pt x="11718" y="9606"/>
                    <a:pt x="11967" y="9856"/>
                    <a:pt x="11967" y="10169"/>
                  </a:cubicBezTo>
                  <a:cubicBezTo>
                    <a:pt x="11967" y="10482"/>
                    <a:pt x="11718" y="10735"/>
                    <a:pt x="11404" y="10735"/>
                  </a:cubicBezTo>
                  <a:lnTo>
                    <a:pt x="7755" y="10735"/>
                  </a:lnTo>
                  <a:cubicBezTo>
                    <a:pt x="7442" y="10735"/>
                    <a:pt x="7189" y="10482"/>
                    <a:pt x="7189" y="10169"/>
                  </a:cubicBezTo>
                  <a:cubicBezTo>
                    <a:pt x="7189" y="9856"/>
                    <a:pt x="7442" y="9606"/>
                    <a:pt x="7755" y="9606"/>
                  </a:cubicBezTo>
                  <a:close/>
                  <a:moveTo>
                    <a:pt x="4457" y="8025"/>
                  </a:moveTo>
                  <a:cubicBezTo>
                    <a:pt x="5264" y="8025"/>
                    <a:pt x="5990" y="8510"/>
                    <a:pt x="6300" y="9254"/>
                  </a:cubicBezTo>
                  <a:cubicBezTo>
                    <a:pt x="6607" y="10001"/>
                    <a:pt x="6439" y="10859"/>
                    <a:pt x="5867" y="11428"/>
                  </a:cubicBezTo>
                  <a:cubicBezTo>
                    <a:pt x="5486" y="11811"/>
                    <a:pt x="4976" y="12014"/>
                    <a:pt x="4456" y="12014"/>
                  </a:cubicBezTo>
                  <a:cubicBezTo>
                    <a:pt x="4199" y="12014"/>
                    <a:pt x="3940" y="11964"/>
                    <a:pt x="3693" y="11862"/>
                  </a:cubicBezTo>
                  <a:cubicBezTo>
                    <a:pt x="2949" y="11554"/>
                    <a:pt x="2461" y="10826"/>
                    <a:pt x="2461" y="10019"/>
                  </a:cubicBezTo>
                  <a:cubicBezTo>
                    <a:pt x="2464" y="8920"/>
                    <a:pt x="3355" y="8025"/>
                    <a:pt x="4454" y="8025"/>
                  </a:cubicBezTo>
                  <a:close/>
                  <a:moveTo>
                    <a:pt x="14816" y="8025"/>
                  </a:moveTo>
                  <a:cubicBezTo>
                    <a:pt x="15915" y="8025"/>
                    <a:pt x="16810" y="8917"/>
                    <a:pt x="16810" y="10019"/>
                  </a:cubicBezTo>
                  <a:cubicBezTo>
                    <a:pt x="16810" y="10826"/>
                    <a:pt x="16325" y="11554"/>
                    <a:pt x="15578" y="11862"/>
                  </a:cubicBezTo>
                  <a:cubicBezTo>
                    <a:pt x="15332" y="11964"/>
                    <a:pt x="15073" y="12014"/>
                    <a:pt x="14816" y="12014"/>
                  </a:cubicBezTo>
                  <a:cubicBezTo>
                    <a:pt x="14297" y="12014"/>
                    <a:pt x="13786" y="11811"/>
                    <a:pt x="13404" y="11428"/>
                  </a:cubicBezTo>
                  <a:cubicBezTo>
                    <a:pt x="12835" y="10859"/>
                    <a:pt x="12663" y="10001"/>
                    <a:pt x="12973" y="9254"/>
                  </a:cubicBezTo>
                  <a:cubicBezTo>
                    <a:pt x="13280" y="8510"/>
                    <a:pt x="14009" y="8025"/>
                    <a:pt x="14816" y="8025"/>
                  </a:cubicBezTo>
                  <a:close/>
                  <a:moveTo>
                    <a:pt x="6490" y="0"/>
                  </a:moveTo>
                  <a:cubicBezTo>
                    <a:pt x="4385" y="0"/>
                    <a:pt x="2599" y="1671"/>
                    <a:pt x="2331" y="3894"/>
                  </a:cubicBezTo>
                  <a:lnTo>
                    <a:pt x="1907" y="5917"/>
                  </a:lnTo>
                  <a:cubicBezTo>
                    <a:pt x="799" y="6143"/>
                    <a:pt x="1" y="7119"/>
                    <a:pt x="1" y="8251"/>
                  </a:cubicBezTo>
                  <a:lnTo>
                    <a:pt x="1" y="11877"/>
                  </a:lnTo>
                  <a:cubicBezTo>
                    <a:pt x="1" y="13192"/>
                    <a:pt x="1064" y="14255"/>
                    <a:pt x="2380" y="14258"/>
                  </a:cubicBezTo>
                  <a:lnTo>
                    <a:pt x="16894" y="14258"/>
                  </a:lnTo>
                  <a:cubicBezTo>
                    <a:pt x="18207" y="14255"/>
                    <a:pt x="19270" y="13192"/>
                    <a:pt x="19273" y="11880"/>
                  </a:cubicBezTo>
                  <a:lnTo>
                    <a:pt x="19273" y="8251"/>
                  </a:lnTo>
                  <a:cubicBezTo>
                    <a:pt x="19270" y="7119"/>
                    <a:pt x="18472" y="6143"/>
                    <a:pt x="17364" y="5917"/>
                  </a:cubicBezTo>
                  <a:lnTo>
                    <a:pt x="16939" y="3894"/>
                  </a:lnTo>
                  <a:cubicBezTo>
                    <a:pt x="16671" y="1671"/>
                    <a:pt x="14885" y="0"/>
                    <a:pt x="1278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200" name="Google Shape;200;p18"/>
            <p:cNvSpPr/>
            <p:nvPr/>
          </p:nvSpPr>
          <p:spPr>
            <a:xfrm>
              <a:off x="1546875" y="4805650"/>
              <a:ext cx="118975" cy="53850"/>
            </a:xfrm>
            <a:custGeom>
              <a:rect b="b" l="l" r="r" t="t"/>
              <a:pathLst>
                <a:path extrusionOk="0" h="2154" w="4759">
                  <a:moveTo>
                    <a:pt x="1" y="1"/>
                  </a:moveTo>
                  <a:lnTo>
                    <a:pt x="1" y="458"/>
                  </a:lnTo>
                  <a:cubicBezTo>
                    <a:pt x="1" y="1395"/>
                    <a:pt x="757" y="2151"/>
                    <a:pt x="1693" y="2154"/>
                  </a:cubicBezTo>
                  <a:lnTo>
                    <a:pt x="3063" y="2154"/>
                  </a:lnTo>
                  <a:cubicBezTo>
                    <a:pt x="4000" y="2151"/>
                    <a:pt x="4756" y="1395"/>
                    <a:pt x="4759" y="458"/>
                  </a:cubicBezTo>
                  <a:lnTo>
                    <a:pt x="475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201" name="Google Shape;201;p18"/>
            <p:cNvSpPr/>
            <p:nvPr/>
          </p:nvSpPr>
          <p:spPr>
            <a:xfrm>
              <a:off x="1801325" y="4805650"/>
              <a:ext cx="118975" cy="53850"/>
            </a:xfrm>
            <a:custGeom>
              <a:rect b="b" l="l" r="r" t="t"/>
              <a:pathLst>
                <a:path extrusionOk="0" h="2154" w="4759">
                  <a:moveTo>
                    <a:pt x="1" y="1"/>
                  </a:moveTo>
                  <a:lnTo>
                    <a:pt x="1" y="458"/>
                  </a:lnTo>
                  <a:cubicBezTo>
                    <a:pt x="1" y="1395"/>
                    <a:pt x="757" y="2151"/>
                    <a:pt x="1693" y="2154"/>
                  </a:cubicBezTo>
                  <a:lnTo>
                    <a:pt x="3063" y="2154"/>
                  </a:lnTo>
                  <a:cubicBezTo>
                    <a:pt x="4000" y="2151"/>
                    <a:pt x="4756" y="1395"/>
                    <a:pt x="4759" y="458"/>
                  </a:cubicBezTo>
                  <a:lnTo>
                    <a:pt x="475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202" name="Google Shape;202;p18"/>
          <p:cNvGrpSpPr/>
          <p:nvPr/>
        </p:nvGrpSpPr>
        <p:grpSpPr>
          <a:xfrm>
            <a:off x="3261812" y="1515986"/>
            <a:ext cx="458087" cy="451849"/>
            <a:chOff x="3261849" y="1526452"/>
            <a:chExt cx="458087" cy="451849"/>
          </a:xfrm>
        </p:grpSpPr>
        <p:sp>
          <p:nvSpPr>
            <p:cNvPr id="203" name="Google Shape;203;p18"/>
            <p:cNvSpPr/>
            <p:nvPr/>
          </p:nvSpPr>
          <p:spPr>
            <a:xfrm>
              <a:off x="3261849" y="1763710"/>
              <a:ext cx="99163" cy="84782"/>
            </a:xfrm>
            <a:custGeom>
              <a:rect b="b" l="l" r="r" t="t"/>
              <a:pathLst>
                <a:path extrusionOk="0" h="3602" w="4213">
                  <a:moveTo>
                    <a:pt x="2260" y="1"/>
                  </a:moveTo>
                  <a:cubicBezTo>
                    <a:pt x="2109" y="1"/>
                    <a:pt x="1966" y="60"/>
                    <a:pt x="1858" y="168"/>
                  </a:cubicBezTo>
                  <a:lnTo>
                    <a:pt x="259" y="1764"/>
                  </a:lnTo>
                  <a:cubicBezTo>
                    <a:pt x="0" y="2023"/>
                    <a:pt x="54" y="2457"/>
                    <a:pt x="367" y="2647"/>
                  </a:cubicBezTo>
                  <a:lnTo>
                    <a:pt x="1957" y="3601"/>
                  </a:lnTo>
                  <a:cubicBezTo>
                    <a:pt x="2078" y="3228"/>
                    <a:pt x="2274" y="2885"/>
                    <a:pt x="2533" y="2592"/>
                  </a:cubicBezTo>
                  <a:lnTo>
                    <a:pt x="4213" y="274"/>
                  </a:lnTo>
                  <a:lnTo>
                    <a:pt x="2337" y="6"/>
                  </a:lnTo>
                  <a:cubicBezTo>
                    <a:pt x="2311" y="2"/>
                    <a:pt x="2285" y="1"/>
                    <a:pt x="226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204" name="Google Shape;204;p18"/>
            <p:cNvSpPr/>
            <p:nvPr/>
          </p:nvSpPr>
          <p:spPr>
            <a:xfrm>
              <a:off x="3533448" y="1756108"/>
              <a:ext cx="165586" cy="213038"/>
            </a:xfrm>
            <a:custGeom>
              <a:rect b="b" l="l" r="r" t="t"/>
              <a:pathLst>
                <a:path extrusionOk="0" h="9051" w="7035">
                  <a:moveTo>
                    <a:pt x="4469" y="1"/>
                  </a:moveTo>
                  <a:cubicBezTo>
                    <a:pt x="3981" y="467"/>
                    <a:pt x="3466" y="901"/>
                    <a:pt x="2927" y="1304"/>
                  </a:cubicBezTo>
                  <a:lnTo>
                    <a:pt x="0" y="3436"/>
                  </a:lnTo>
                  <a:lnTo>
                    <a:pt x="3406" y="8787"/>
                  </a:lnTo>
                  <a:cubicBezTo>
                    <a:pt x="3514" y="8960"/>
                    <a:pt x="3697" y="9050"/>
                    <a:pt x="3882" y="9050"/>
                  </a:cubicBezTo>
                  <a:cubicBezTo>
                    <a:pt x="4025" y="9050"/>
                    <a:pt x="4170" y="8996"/>
                    <a:pt x="4282" y="8884"/>
                  </a:cubicBezTo>
                  <a:cubicBezTo>
                    <a:pt x="5818" y="7348"/>
                    <a:pt x="5990" y="7173"/>
                    <a:pt x="6821" y="6345"/>
                  </a:cubicBezTo>
                  <a:cubicBezTo>
                    <a:pt x="7034" y="6125"/>
                    <a:pt x="7031" y="5773"/>
                    <a:pt x="6812" y="5553"/>
                  </a:cubicBezTo>
                  <a:cubicBezTo>
                    <a:pt x="6702" y="5444"/>
                    <a:pt x="6558" y="5389"/>
                    <a:pt x="6413" y="5389"/>
                  </a:cubicBezTo>
                  <a:cubicBezTo>
                    <a:pt x="6272" y="5389"/>
                    <a:pt x="6130" y="5441"/>
                    <a:pt x="6020" y="5547"/>
                  </a:cubicBezTo>
                  <a:lnTo>
                    <a:pt x="5800" y="5767"/>
                  </a:lnTo>
                  <a:lnTo>
                    <a:pt x="5201" y="3174"/>
                  </a:lnTo>
                  <a:lnTo>
                    <a:pt x="5920" y="2455"/>
                  </a:lnTo>
                  <a:cubicBezTo>
                    <a:pt x="6134" y="2232"/>
                    <a:pt x="6131" y="1880"/>
                    <a:pt x="5914" y="1663"/>
                  </a:cubicBezTo>
                  <a:cubicBezTo>
                    <a:pt x="5804" y="1551"/>
                    <a:pt x="5660" y="1496"/>
                    <a:pt x="5515" y="1496"/>
                  </a:cubicBezTo>
                  <a:cubicBezTo>
                    <a:pt x="5374" y="1496"/>
                    <a:pt x="5232" y="1548"/>
                    <a:pt x="5122" y="1654"/>
                  </a:cubicBezTo>
                  <a:lnTo>
                    <a:pt x="4903" y="1877"/>
                  </a:lnTo>
                  <a:lnTo>
                    <a:pt x="446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205" name="Google Shape;205;p18"/>
            <p:cNvSpPr/>
            <p:nvPr/>
          </p:nvSpPr>
          <p:spPr>
            <a:xfrm>
              <a:off x="3271123" y="1544482"/>
              <a:ext cx="215133" cy="164527"/>
            </a:xfrm>
            <a:custGeom>
              <a:rect b="b" l="l" r="r" t="t"/>
              <a:pathLst>
                <a:path extrusionOk="0" h="6990" w="9140">
                  <a:moveTo>
                    <a:pt x="3194" y="1"/>
                  </a:moveTo>
                  <a:cubicBezTo>
                    <a:pt x="3049" y="1"/>
                    <a:pt x="2905" y="56"/>
                    <a:pt x="2795" y="166"/>
                  </a:cubicBezTo>
                  <a:lnTo>
                    <a:pt x="257" y="2704"/>
                  </a:lnTo>
                  <a:cubicBezTo>
                    <a:pt x="1" y="2960"/>
                    <a:pt x="46" y="3385"/>
                    <a:pt x="350" y="3580"/>
                  </a:cubicBezTo>
                  <a:lnTo>
                    <a:pt x="5707" y="6989"/>
                  </a:lnTo>
                  <a:lnTo>
                    <a:pt x="7824" y="4071"/>
                  </a:lnTo>
                  <a:cubicBezTo>
                    <a:pt x="8230" y="3526"/>
                    <a:pt x="8670" y="3008"/>
                    <a:pt x="9140" y="2517"/>
                  </a:cubicBezTo>
                  <a:lnTo>
                    <a:pt x="7264" y="2084"/>
                  </a:lnTo>
                  <a:lnTo>
                    <a:pt x="7484" y="1864"/>
                  </a:lnTo>
                  <a:cubicBezTo>
                    <a:pt x="7697" y="1641"/>
                    <a:pt x="7694" y="1289"/>
                    <a:pt x="7478" y="1072"/>
                  </a:cubicBezTo>
                  <a:cubicBezTo>
                    <a:pt x="7368" y="961"/>
                    <a:pt x="7223" y="905"/>
                    <a:pt x="7078" y="905"/>
                  </a:cubicBezTo>
                  <a:cubicBezTo>
                    <a:pt x="6937" y="905"/>
                    <a:pt x="6795" y="958"/>
                    <a:pt x="6686" y="1063"/>
                  </a:cubicBezTo>
                  <a:lnTo>
                    <a:pt x="5966" y="1786"/>
                  </a:lnTo>
                  <a:lnTo>
                    <a:pt x="3370" y="1186"/>
                  </a:lnTo>
                  <a:lnTo>
                    <a:pt x="3593" y="964"/>
                  </a:lnTo>
                  <a:cubicBezTo>
                    <a:pt x="3813" y="744"/>
                    <a:pt x="3813" y="385"/>
                    <a:pt x="3593" y="166"/>
                  </a:cubicBezTo>
                  <a:cubicBezTo>
                    <a:pt x="3483" y="56"/>
                    <a:pt x="3339" y="1"/>
                    <a:pt x="319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206" name="Google Shape;206;p18"/>
            <p:cNvSpPr/>
            <p:nvPr/>
          </p:nvSpPr>
          <p:spPr>
            <a:xfrm>
              <a:off x="3393965" y="1881633"/>
              <a:ext cx="85135" cy="96669"/>
            </a:xfrm>
            <a:custGeom>
              <a:rect b="b" l="l" r="r" t="t"/>
              <a:pathLst>
                <a:path extrusionOk="0" h="4107" w="3617">
                  <a:moveTo>
                    <a:pt x="3324" y="0"/>
                  </a:moveTo>
                  <a:lnTo>
                    <a:pt x="846" y="1804"/>
                  </a:lnTo>
                  <a:cubicBezTo>
                    <a:pt x="638" y="1994"/>
                    <a:pt x="340" y="2144"/>
                    <a:pt x="0" y="2250"/>
                  </a:cubicBezTo>
                  <a:lnTo>
                    <a:pt x="949" y="3831"/>
                  </a:lnTo>
                  <a:cubicBezTo>
                    <a:pt x="1057" y="4011"/>
                    <a:pt x="1245" y="4106"/>
                    <a:pt x="1435" y="4106"/>
                  </a:cubicBezTo>
                  <a:cubicBezTo>
                    <a:pt x="1578" y="4106"/>
                    <a:pt x="1723" y="4052"/>
                    <a:pt x="1834" y="3939"/>
                  </a:cubicBezTo>
                  <a:lnTo>
                    <a:pt x="3430" y="2343"/>
                  </a:lnTo>
                  <a:cubicBezTo>
                    <a:pt x="3556" y="2217"/>
                    <a:pt x="3617" y="2039"/>
                    <a:pt x="3589" y="1864"/>
                  </a:cubicBezTo>
                  <a:lnTo>
                    <a:pt x="332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207" name="Google Shape;207;p18"/>
            <p:cNvSpPr/>
            <p:nvPr/>
          </p:nvSpPr>
          <p:spPr>
            <a:xfrm>
              <a:off x="3610204" y="1526452"/>
              <a:ext cx="109732" cy="101023"/>
            </a:xfrm>
            <a:custGeom>
              <a:rect b="b" l="l" r="r" t="t"/>
              <a:pathLst>
                <a:path extrusionOk="0" h="4292" w="4662">
                  <a:moveTo>
                    <a:pt x="2188" y="0"/>
                  </a:moveTo>
                  <a:cubicBezTo>
                    <a:pt x="1911" y="0"/>
                    <a:pt x="1630" y="51"/>
                    <a:pt x="1361" y="155"/>
                  </a:cubicBezTo>
                  <a:cubicBezTo>
                    <a:pt x="1015" y="287"/>
                    <a:pt x="675" y="432"/>
                    <a:pt x="341" y="588"/>
                  </a:cubicBezTo>
                  <a:cubicBezTo>
                    <a:pt x="0" y="1600"/>
                    <a:pt x="265" y="2717"/>
                    <a:pt x="1021" y="3470"/>
                  </a:cubicBezTo>
                  <a:cubicBezTo>
                    <a:pt x="1558" y="4004"/>
                    <a:pt x="2275" y="4291"/>
                    <a:pt x="3007" y="4291"/>
                  </a:cubicBezTo>
                  <a:cubicBezTo>
                    <a:pt x="3307" y="4291"/>
                    <a:pt x="3609" y="4243"/>
                    <a:pt x="3903" y="4145"/>
                  </a:cubicBezTo>
                  <a:cubicBezTo>
                    <a:pt x="4060" y="3813"/>
                    <a:pt x="4204" y="3473"/>
                    <a:pt x="4337" y="3130"/>
                  </a:cubicBezTo>
                  <a:cubicBezTo>
                    <a:pt x="4662" y="2281"/>
                    <a:pt x="4457" y="1320"/>
                    <a:pt x="3816" y="676"/>
                  </a:cubicBezTo>
                  <a:cubicBezTo>
                    <a:pt x="3375" y="235"/>
                    <a:pt x="2787" y="0"/>
                    <a:pt x="218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208" name="Google Shape;208;p18"/>
            <p:cNvSpPr/>
            <p:nvPr/>
          </p:nvSpPr>
          <p:spPr>
            <a:xfrm>
              <a:off x="3326695" y="1555874"/>
              <a:ext cx="359582" cy="355628"/>
            </a:xfrm>
            <a:custGeom>
              <a:rect b="b" l="l" r="r" t="t"/>
              <a:pathLst>
                <a:path extrusionOk="0" h="15109" w="15277">
                  <a:moveTo>
                    <a:pt x="11062" y="3658"/>
                  </a:moveTo>
                  <a:cubicBezTo>
                    <a:pt x="11207" y="3658"/>
                    <a:pt x="11353" y="3714"/>
                    <a:pt x="11464" y="3825"/>
                  </a:cubicBezTo>
                  <a:cubicBezTo>
                    <a:pt x="11681" y="4042"/>
                    <a:pt x="11684" y="4394"/>
                    <a:pt x="11470" y="4617"/>
                  </a:cubicBezTo>
                  <a:lnTo>
                    <a:pt x="9076" y="7011"/>
                  </a:lnTo>
                  <a:cubicBezTo>
                    <a:pt x="8965" y="7122"/>
                    <a:pt x="8820" y="7178"/>
                    <a:pt x="8675" y="7178"/>
                  </a:cubicBezTo>
                  <a:cubicBezTo>
                    <a:pt x="8530" y="7178"/>
                    <a:pt x="8385" y="7122"/>
                    <a:pt x="8275" y="7011"/>
                  </a:cubicBezTo>
                  <a:cubicBezTo>
                    <a:pt x="8055" y="6791"/>
                    <a:pt x="8055" y="6433"/>
                    <a:pt x="8275" y="6213"/>
                  </a:cubicBezTo>
                  <a:lnTo>
                    <a:pt x="10672" y="3816"/>
                  </a:lnTo>
                  <a:cubicBezTo>
                    <a:pt x="10781" y="3711"/>
                    <a:pt x="10921" y="3658"/>
                    <a:pt x="11062" y="3658"/>
                  </a:cubicBezTo>
                  <a:close/>
                  <a:moveTo>
                    <a:pt x="11136" y="1"/>
                  </a:moveTo>
                  <a:lnTo>
                    <a:pt x="11136" y="1"/>
                  </a:lnTo>
                  <a:cubicBezTo>
                    <a:pt x="9278" y="1079"/>
                    <a:pt x="7658" y="2524"/>
                    <a:pt x="6378" y="4253"/>
                  </a:cubicBezTo>
                  <a:lnTo>
                    <a:pt x="624" y="12169"/>
                  </a:lnTo>
                  <a:cubicBezTo>
                    <a:pt x="0" y="12877"/>
                    <a:pt x="15" y="13979"/>
                    <a:pt x="660" y="14623"/>
                  </a:cubicBezTo>
                  <a:cubicBezTo>
                    <a:pt x="992" y="14957"/>
                    <a:pt x="1464" y="15108"/>
                    <a:pt x="1921" y="15108"/>
                  </a:cubicBezTo>
                  <a:cubicBezTo>
                    <a:pt x="2351" y="15108"/>
                    <a:pt x="2767" y="14974"/>
                    <a:pt x="3039" y="14732"/>
                  </a:cubicBezTo>
                  <a:lnTo>
                    <a:pt x="11037" y="8905"/>
                  </a:lnTo>
                  <a:cubicBezTo>
                    <a:pt x="12759" y="7628"/>
                    <a:pt x="14201" y="6014"/>
                    <a:pt x="15276" y="4162"/>
                  </a:cubicBezTo>
                  <a:lnTo>
                    <a:pt x="15276" y="4162"/>
                  </a:lnTo>
                  <a:cubicBezTo>
                    <a:pt x="15201" y="4166"/>
                    <a:pt x="15126" y="4168"/>
                    <a:pt x="15052" y="4168"/>
                  </a:cubicBezTo>
                  <a:cubicBezTo>
                    <a:pt x="13942" y="4168"/>
                    <a:pt x="12979" y="3729"/>
                    <a:pt x="12265" y="3018"/>
                  </a:cubicBezTo>
                  <a:cubicBezTo>
                    <a:pt x="11446" y="2199"/>
                    <a:pt x="11076" y="1091"/>
                    <a:pt x="1113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209" name="Google Shape;209;p18"/>
          <p:cNvSpPr txBox="1"/>
          <p:nvPr/>
        </p:nvSpPr>
        <p:spPr>
          <a:xfrm flipH="1">
            <a:off x="6970104" y="3625078"/>
            <a:ext cx="1521600" cy="863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4800">
                <a:solidFill>
                  <a:schemeClr val="accent2"/>
                </a:solidFill>
                <a:latin typeface="Fira Sans"/>
                <a:ea typeface="Fira Sans"/>
                <a:cs typeface="Fira Sans"/>
                <a:sym typeface="Fira Sans"/>
              </a:rPr>
              <a:t>25</a:t>
            </a:r>
            <a:r>
              <a:rPr b="1" lang="en" sz="4800">
                <a:solidFill>
                  <a:schemeClr val="accent2"/>
                </a:solidFill>
                <a:latin typeface="Fira Sans"/>
                <a:ea typeface="Fira Sans"/>
                <a:cs typeface="Fira Sans"/>
                <a:sym typeface="Fira Sans"/>
              </a:rPr>
              <a:t>%</a:t>
            </a:r>
            <a:endParaRPr b="1" sz="4800">
              <a:solidFill>
                <a:schemeClr val="accent2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10" name="Google Shape;210;p18"/>
          <p:cNvSpPr/>
          <p:nvPr/>
        </p:nvSpPr>
        <p:spPr>
          <a:xfrm>
            <a:off x="1066975" y="1109276"/>
            <a:ext cx="1379481" cy="3627693"/>
          </a:xfrm>
          <a:custGeom>
            <a:rect b="b" l="l" r="r" t="t"/>
            <a:pathLst>
              <a:path extrusionOk="0" h="207356" w="78850">
                <a:moveTo>
                  <a:pt x="10876" y="0"/>
                </a:moveTo>
                <a:cubicBezTo>
                  <a:pt x="4818" y="0"/>
                  <a:pt x="0" y="4865"/>
                  <a:pt x="0" y="10876"/>
                </a:cubicBezTo>
                <a:lnTo>
                  <a:pt x="0" y="196480"/>
                </a:lnTo>
                <a:cubicBezTo>
                  <a:pt x="0" y="202490"/>
                  <a:pt x="4818" y="207356"/>
                  <a:pt x="10876" y="207356"/>
                </a:cubicBezTo>
                <a:lnTo>
                  <a:pt x="67974" y="207356"/>
                </a:lnTo>
                <a:cubicBezTo>
                  <a:pt x="73984" y="207356"/>
                  <a:pt x="78849" y="202490"/>
                  <a:pt x="78849" y="196480"/>
                </a:cubicBezTo>
                <a:lnTo>
                  <a:pt x="78849" y="10876"/>
                </a:lnTo>
                <a:cubicBezTo>
                  <a:pt x="78849" y="4865"/>
                  <a:pt x="73984" y="0"/>
                  <a:pt x="67974" y="0"/>
                </a:cubicBezTo>
                <a:close/>
              </a:path>
            </a:pathLst>
          </a:custGeom>
          <a:solidFill>
            <a:srgbClr val="E8E3D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1" name="Google Shape;211;p18"/>
          <p:cNvSpPr txBox="1"/>
          <p:nvPr>
            <p:ph type="title"/>
          </p:nvPr>
        </p:nvSpPr>
        <p:spPr>
          <a:xfrm>
            <a:off x="457200" y="411475"/>
            <a:ext cx="8229600" cy="39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이상적</a:t>
            </a:r>
            <a:r>
              <a:rPr lang="en"/>
              <a:t>인 신호체계</a:t>
            </a:r>
            <a:endParaRPr/>
          </a:p>
        </p:txBody>
      </p:sp>
      <p:grpSp>
        <p:nvGrpSpPr>
          <p:cNvPr id="212" name="Google Shape;212;p18"/>
          <p:cNvGrpSpPr/>
          <p:nvPr/>
        </p:nvGrpSpPr>
        <p:grpSpPr>
          <a:xfrm>
            <a:off x="1324787" y="1262842"/>
            <a:ext cx="915626" cy="958138"/>
            <a:chOff x="1324824" y="1238100"/>
            <a:chExt cx="915626" cy="958138"/>
          </a:xfrm>
        </p:grpSpPr>
        <p:sp>
          <p:nvSpPr>
            <p:cNvPr id="213" name="Google Shape;213;p18"/>
            <p:cNvSpPr/>
            <p:nvPr/>
          </p:nvSpPr>
          <p:spPr>
            <a:xfrm>
              <a:off x="1324824" y="1325638"/>
              <a:ext cx="870600" cy="870600"/>
            </a:xfrm>
            <a:prstGeom prst="pie">
              <a:avLst>
                <a:gd fmla="val 1181924" name="adj1"/>
                <a:gd fmla="val 16200000" name="adj2"/>
              </a:avLst>
            </a:prstGeom>
            <a:solidFill>
              <a:srgbClr val="F0A19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" name="Google Shape;214;p18"/>
            <p:cNvSpPr/>
            <p:nvPr/>
          </p:nvSpPr>
          <p:spPr>
            <a:xfrm>
              <a:off x="1324824" y="1325638"/>
              <a:ext cx="870600" cy="870600"/>
            </a:xfrm>
            <a:prstGeom prst="pie">
              <a:avLst>
                <a:gd fmla="val 16180004" name="adj1"/>
                <a:gd fmla="val 1193580" name="adj2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" name="Google Shape;215;p18"/>
            <p:cNvSpPr/>
            <p:nvPr/>
          </p:nvSpPr>
          <p:spPr>
            <a:xfrm>
              <a:off x="1760100" y="1238100"/>
              <a:ext cx="480350" cy="704750"/>
            </a:xfrm>
            <a:custGeom>
              <a:rect b="b" l="l" r="r" t="t"/>
              <a:pathLst>
                <a:path extrusionOk="0" h="28190" w="19214">
                  <a:moveTo>
                    <a:pt x="0" y="0"/>
                  </a:moveTo>
                  <a:lnTo>
                    <a:pt x="0" y="20897"/>
                  </a:lnTo>
                  <a:lnTo>
                    <a:pt x="19214" y="28190"/>
                  </a:lnTo>
                </a:path>
              </a:pathLst>
            </a:custGeom>
            <a:noFill/>
            <a:ln cap="flat" cmpd="sng" w="19050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sp>
      </p:grpSp>
      <p:grpSp>
        <p:nvGrpSpPr>
          <p:cNvPr id="216" name="Google Shape;216;p18"/>
          <p:cNvGrpSpPr/>
          <p:nvPr/>
        </p:nvGrpSpPr>
        <p:grpSpPr>
          <a:xfrm>
            <a:off x="1305713" y="2441619"/>
            <a:ext cx="889466" cy="962814"/>
            <a:chOff x="1305750" y="2404875"/>
            <a:chExt cx="889466" cy="962814"/>
          </a:xfrm>
        </p:grpSpPr>
        <p:sp>
          <p:nvSpPr>
            <p:cNvPr id="217" name="Google Shape;217;p18"/>
            <p:cNvSpPr/>
            <p:nvPr/>
          </p:nvSpPr>
          <p:spPr>
            <a:xfrm>
              <a:off x="1316516" y="2488989"/>
              <a:ext cx="878700" cy="878700"/>
            </a:xfrm>
            <a:prstGeom prst="pie">
              <a:avLst>
                <a:gd fmla="val 1181924" name="adj1"/>
                <a:gd fmla="val 16200000" name="adj2"/>
              </a:avLst>
            </a:prstGeom>
            <a:solidFill>
              <a:srgbClr val="FFEAB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" name="Google Shape;218;p18"/>
            <p:cNvSpPr/>
            <p:nvPr/>
          </p:nvSpPr>
          <p:spPr>
            <a:xfrm>
              <a:off x="1316516" y="2488989"/>
              <a:ext cx="878700" cy="878700"/>
            </a:xfrm>
            <a:prstGeom prst="pie">
              <a:avLst>
                <a:gd fmla="val 16180004" name="adj1"/>
                <a:gd fmla="val 9224756" name="adj2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" name="Google Shape;219;p18"/>
            <p:cNvSpPr/>
            <p:nvPr/>
          </p:nvSpPr>
          <p:spPr>
            <a:xfrm>
              <a:off x="1305750" y="2404875"/>
              <a:ext cx="454350" cy="741900"/>
            </a:xfrm>
            <a:custGeom>
              <a:rect b="b" l="l" r="r" t="t"/>
              <a:pathLst>
                <a:path extrusionOk="0" h="29676" w="18174">
                  <a:moveTo>
                    <a:pt x="18174" y="0"/>
                  </a:moveTo>
                  <a:lnTo>
                    <a:pt x="18174" y="20897"/>
                  </a:lnTo>
                  <a:lnTo>
                    <a:pt x="0" y="29676"/>
                  </a:lnTo>
                </a:path>
              </a:pathLst>
            </a:custGeom>
            <a:noFill/>
            <a:ln cap="flat" cmpd="sng" w="19050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sp>
      </p:grpSp>
      <p:grpSp>
        <p:nvGrpSpPr>
          <p:cNvPr id="220" name="Google Shape;220;p18"/>
          <p:cNvGrpSpPr/>
          <p:nvPr/>
        </p:nvGrpSpPr>
        <p:grpSpPr>
          <a:xfrm>
            <a:off x="1325021" y="3569925"/>
            <a:ext cx="870000" cy="963231"/>
            <a:chOff x="1325058" y="3569925"/>
            <a:chExt cx="870000" cy="963231"/>
          </a:xfrm>
        </p:grpSpPr>
        <p:sp>
          <p:nvSpPr>
            <p:cNvPr id="221" name="Google Shape;221;p18"/>
            <p:cNvSpPr/>
            <p:nvPr/>
          </p:nvSpPr>
          <p:spPr>
            <a:xfrm>
              <a:off x="1325058" y="3663156"/>
              <a:ext cx="870000" cy="870000"/>
            </a:xfrm>
            <a:prstGeom prst="pie">
              <a:avLst>
                <a:gd fmla="val 2082793" name="adj1"/>
                <a:gd fmla="val 16200000" name="adj2"/>
              </a:avLst>
            </a:prstGeom>
            <a:solidFill>
              <a:srgbClr val="CBD69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" name="Google Shape;222;p18"/>
            <p:cNvSpPr/>
            <p:nvPr/>
          </p:nvSpPr>
          <p:spPr>
            <a:xfrm>
              <a:off x="1325058" y="3663156"/>
              <a:ext cx="870000" cy="870000"/>
            </a:xfrm>
            <a:prstGeom prst="pie">
              <a:avLst>
                <a:gd fmla="val 16180004" name="adj1"/>
                <a:gd fmla="val 2033551" name="adj2"/>
              </a:avLst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" name="Google Shape;223;p18"/>
            <p:cNvSpPr/>
            <p:nvPr/>
          </p:nvSpPr>
          <p:spPr>
            <a:xfrm>
              <a:off x="1764138" y="3569925"/>
              <a:ext cx="411475" cy="790375"/>
            </a:xfrm>
            <a:custGeom>
              <a:rect b="b" l="l" r="r" t="t"/>
              <a:pathLst>
                <a:path extrusionOk="0" h="31615" w="16459">
                  <a:moveTo>
                    <a:pt x="0" y="0"/>
                  </a:moveTo>
                  <a:lnTo>
                    <a:pt x="0" y="20897"/>
                  </a:lnTo>
                  <a:lnTo>
                    <a:pt x="16459" y="31615"/>
                  </a:lnTo>
                </a:path>
              </a:pathLst>
            </a:custGeom>
            <a:noFill/>
            <a:ln cap="flat" cmpd="sng" w="19050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8" name="Google Shape;228;p19"/>
          <p:cNvGrpSpPr/>
          <p:nvPr/>
        </p:nvGrpSpPr>
        <p:grpSpPr>
          <a:xfrm>
            <a:off x="627925" y="1545625"/>
            <a:ext cx="7888150" cy="2880600"/>
            <a:chOff x="627925" y="1545625"/>
            <a:chExt cx="7888150" cy="2880600"/>
          </a:xfrm>
        </p:grpSpPr>
        <p:sp>
          <p:nvSpPr>
            <p:cNvPr id="229" name="Google Shape;229;p19"/>
            <p:cNvSpPr/>
            <p:nvPr/>
          </p:nvSpPr>
          <p:spPr>
            <a:xfrm rot="5400000">
              <a:off x="5696350" y="1235900"/>
              <a:ext cx="768600" cy="4803000"/>
            </a:xfrm>
            <a:prstGeom prst="round2SameRect">
              <a:avLst>
                <a:gd fmla="val 50000" name="adj1"/>
                <a:gd fmla="val 0" name="adj2"/>
              </a:avLst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" name="Google Shape;230;p19"/>
            <p:cNvSpPr/>
            <p:nvPr/>
          </p:nvSpPr>
          <p:spPr>
            <a:xfrm rot="5400000">
              <a:off x="5696350" y="-96100"/>
              <a:ext cx="768600" cy="4803000"/>
            </a:xfrm>
            <a:prstGeom prst="round2SameRect">
              <a:avLst>
                <a:gd fmla="val 50000" name="adj1"/>
                <a:gd fmla="val 0" name="adj2"/>
              </a:avLst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" name="Google Shape;231;p19"/>
            <p:cNvSpPr/>
            <p:nvPr/>
          </p:nvSpPr>
          <p:spPr>
            <a:xfrm rot="5400000">
              <a:off x="2032225" y="1848800"/>
              <a:ext cx="768600" cy="3577200"/>
            </a:xfrm>
            <a:prstGeom prst="round2SameRect">
              <a:avLst>
                <a:gd fmla="val 50000" name="adj1"/>
                <a:gd fmla="val 50000" name="adj2"/>
              </a:avLst>
            </a:prstGeom>
            <a:solidFill>
              <a:schemeClr val="accent2"/>
            </a:solidFill>
            <a:ln cap="flat" cmpd="sng" w="76200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" name="Google Shape;232;p19"/>
            <p:cNvSpPr/>
            <p:nvPr/>
          </p:nvSpPr>
          <p:spPr>
            <a:xfrm rot="5400000">
              <a:off x="2032225" y="516800"/>
              <a:ext cx="768600" cy="3577200"/>
            </a:xfrm>
            <a:prstGeom prst="round2SameRect">
              <a:avLst>
                <a:gd fmla="val 50000" name="adj1"/>
                <a:gd fmla="val 50000" name="adj2"/>
              </a:avLst>
            </a:prstGeom>
            <a:solidFill>
              <a:schemeClr val="lt2"/>
            </a:solidFill>
            <a:ln cap="flat" cmpd="sng" w="7620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" name="Google Shape;233;p19"/>
            <p:cNvSpPr/>
            <p:nvPr/>
          </p:nvSpPr>
          <p:spPr>
            <a:xfrm>
              <a:off x="7829675" y="3294170"/>
              <a:ext cx="686400" cy="686400"/>
            </a:xfrm>
            <a:prstGeom prst="ellipse">
              <a:avLst/>
            </a:prstGeom>
            <a:solidFill>
              <a:schemeClr val="accent2"/>
            </a:solidFill>
            <a:ln cap="flat" cmpd="sng" w="76200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" name="Google Shape;234;p19"/>
            <p:cNvSpPr/>
            <p:nvPr/>
          </p:nvSpPr>
          <p:spPr>
            <a:xfrm>
              <a:off x="7829675" y="1962207"/>
              <a:ext cx="686400" cy="686400"/>
            </a:xfrm>
            <a:prstGeom prst="ellipse">
              <a:avLst/>
            </a:prstGeom>
            <a:solidFill>
              <a:schemeClr val="lt2"/>
            </a:solidFill>
            <a:ln cap="flat" cmpd="sng" w="7620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" name="Google Shape;235;p19"/>
            <p:cNvSpPr/>
            <p:nvPr/>
          </p:nvSpPr>
          <p:spPr>
            <a:xfrm>
              <a:off x="1488225" y="1545625"/>
              <a:ext cx="1108800" cy="2880600"/>
            </a:xfrm>
            <a:prstGeom prst="roundRect">
              <a:avLst>
                <a:gd fmla="val 24461" name="adj"/>
              </a:avLst>
            </a:prstGeom>
            <a:solidFill>
              <a:srgbClr val="6666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" name="Google Shape;236;p19"/>
            <p:cNvSpPr/>
            <p:nvPr/>
          </p:nvSpPr>
          <p:spPr>
            <a:xfrm>
              <a:off x="1562600" y="1626335"/>
              <a:ext cx="960000" cy="2719200"/>
            </a:xfrm>
            <a:prstGeom prst="roundRect">
              <a:avLst>
                <a:gd fmla="val 24461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" name="Google Shape;237;p19"/>
            <p:cNvSpPr/>
            <p:nvPr/>
          </p:nvSpPr>
          <p:spPr>
            <a:xfrm>
              <a:off x="1678674" y="1931700"/>
              <a:ext cx="727800" cy="727800"/>
            </a:xfrm>
            <a:prstGeom prst="ellipse">
              <a:avLst/>
            </a:prstGeom>
            <a:solidFill>
              <a:srgbClr val="6666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" name="Google Shape;238;p19"/>
            <p:cNvSpPr/>
            <p:nvPr/>
          </p:nvSpPr>
          <p:spPr>
            <a:xfrm>
              <a:off x="1678687" y="3280349"/>
              <a:ext cx="727800" cy="727800"/>
            </a:xfrm>
            <a:prstGeom prst="ellipse">
              <a:avLst/>
            </a:prstGeom>
            <a:solidFill>
              <a:srgbClr val="6666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39" name="Google Shape;239;p19"/>
          <p:cNvSpPr/>
          <p:nvPr/>
        </p:nvSpPr>
        <p:spPr>
          <a:xfrm>
            <a:off x="2782224" y="3259938"/>
            <a:ext cx="1240500" cy="768600"/>
          </a:xfrm>
          <a:prstGeom prst="flowChartAlternateProcess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lt1"/>
                </a:solidFill>
                <a:latin typeface="Fira Sans"/>
                <a:ea typeface="Fira Sans"/>
                <a:cs typeface="Fira Sans"/>
                <a:sym typeface="Fira Sans"/>
              </a:rPr>
              <a:t>인식기능</a:t>
            </a:r>
            <a:endParaRPr b="1" sz="1600">
              <a:solidFill>
                <a:schemeClr val="lt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40" name="Google Shape;240;p19"/>
          <p:cNvSpPr/>
          <p:nvPr/>
        </p:nvSpPr>
        <p:spPr>
          <a:xfrm>
            <a:off x="2782224" y="1911288"/>
            <a:ext cx="1240500" cy="768600"/>
          </a:xfrm>
          <a:prstGeom prst="flowChartAlternateProcess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lt1"/>
                </a:solidFill>
                <a:latin typeface="Fira Sans"/>
                <a:ea typeface="Fira Sans"/>
                <a:cs typeface="Fira Sans"/>
                <a:sym typeface="Fira Sans"/>
              </a:rPr>
              <a:t>신호체계</a:t>
            </a:r>
            <a:endParaRPr b="1" sz="1600">
              <a:solidFill>
                <a:schemeClr val="lt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41" name="Google Shape;241;p19"/>
          <p:cNvSpPr txBox="1"/>
          <p:nvPr/>
        </p:nvSpPr>
        <p:spPr>
          <a:xfrm>
            <a:off x="4385066" y="2102688"/>
            <a:ext cx="3444600" cy="39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시간제어식 신호 </a:t>
            </a:r>
            <a:endParaRPr sz="17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42" name="Google Shape;242;p19"/>
          <p:cNvSpPr txBox="1"/>
          <p:nvPr/>
        </p:nvSpPr>
        <p:spPr>
          <a:xfrm>
            <a:off x="4385066" y="3438037"/>
            <a:ext cx="3444600" cy="39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 sz="17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압력식 </a:t>
            </a:r>
            <a:endParaRPr sz="17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243" name="Google Shape;243;p19"/>
          <p:cNvGrpSpPr/>
          <p:nvPr/>
        </p:nvGrpSpPr>
        <p:grpSpPr>
          <a:xfrm>
            <a:off x="8008497" y="2143066"/>
            <a:ext cx="328722" cy="324430"/>
            <a:chOff x="6232000" y="1435050"/>
            <a:chExt cx="488225" cy="481850"/>
          </a:xfrm>
        </p:grpSpPr>
        <p:sp>
          <p:nvSpPr>
            <p:cNvPr id="244" name="Google Shape;244;p19"/>
            <p:cNvSpPr/>
            <p:nvPr/>
          </p:nvSpPr>
          <p:spPr>
            <a:xfrm>
              <a:off x="6578000" y="1463375"/>
              <a:ext cx="83150" cy="78250"/>
            </a:xfrm>
            <a:custGeom>
              <a:rect b="b" l="l" r="r" t="t"/>
              <a:pathLst>
                <a:path extrusionOk="0" h="3130" w="3326">
                  <a:moveTo>
                    <a:pt x="482" y="1"/>
                  </a:moveTo>
                  <a:cubicBezTo>
                    <a:pt x="280" y="1"/>
                    <a:pt x="95" y="114"/>
                    <a:pt x="1" y="293"/>
                  </a:cubicBezTo>
                  <a:lnTo>
                    <a:pt x="3322" y="3130"/>
                  </a:lnTo>
                  <a:lnTo>
                    <a:pt x="3322" y="564"/>
                  </a:lnTo>
                  <a:cubicBezTo>
                    <a:pt x="3325" y="253"/>
                    <a:pt x="3072" y="1"/>
                    <a:pt x="2761" y="1"/>
                  </a:cubicBezTo>
                  <a:cubicBezTo>
                    <a:pt x="2760" y="1"/>
                    <a:pt x="2758" y="1"/>
                    <a:pt x="2756" y="1"/>
                  </a:cubicBezTo>
                  <a:lnTo>
                    <a:pt x="497" y="1"/>
                  </a:lnTo>
                  <a:cubicBezTo>
                    <a:pt x="492" y="1"/>
                    <a:pt x="487" y="1"/>
                    <a:pt x="48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245" name="Google Shape;245;p19"/>
            <p:cNvSpPr/>
            <p:nvPr/>
          </p:nvSpPr>
          <p:spPr>
            <a:xfrm>
              <a:off x="6421725" y="1773850"/>
              <a:ext cx="112950" cy="143050"/>
            </a:xfrm>
            <a:custGeom>
              <a:rect b="b" l="l" r="r" t="t"/>
              <a:pathLst>
                <a:path extrusionOk="0" h="5722" w="4518">
                  <a:moveTo>
                    <a:pt x="2822" y="1130"/>
                  </a:moveTo>
                  <a:cubicBezTo>
                    <a:pt x="3325" y="1130"/>
                    <a:pt x="3578" y="1738"/>
                    <a:pt x="3222" y="2093"/>
                  </a:cubicBezTo>
                  <a:cubicBezTo>
                    <a:pt x="3106" y="2209"/>
                    <a:pt x="2964" y="2260"/>
                    <a:pt x="2825" y="2260"/>
                  </a:cubicBezTo>
                  <a:cubicBezTo>
                    <a:pt x="2535" y="2260"/>
                    <a:pt x="2259" y="2036"/>
                    <a:pt x="2259" y="1696"/>
                  </a:cubicBezTo>
                  <a:cubicBezTo>
                    <a:pt x="2259" y="1383"/>
                    <a:pt x="2509" y="1130"/>
                    <a:pt x="2822" y="1130"/>
                  </a:cubicBezTo>
                  <a:close/>
                  <a:moveTo>
                    <a:pt x="0" y="1"/>
                  </a:moveTo>
                  <a:lnTo>
                    <a:pt x="0" y="5722"/>
                  </a:lnTo>
                  <a:lnTo>
                    <a:pt x="4517" y="5722"/>
                  </a:lnTo>
                  <a:lnTo>
                    <a:pt x="451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246" name="Google Shape;246;p19"/>
            <p:cNvSpPr/>
            <p:nvPr/>
          </p:nvSpPr>
          <p:spPr>
            <a:xfrm>
              <a:off x="6448975" y="1632700"/>
              <a:ext cx="56475" cy="56475"/>
            </a:xfrm>
            <a:custGeom>
              <a:rect b="b" l="l" r="r" t="t"/>
              <a:pathLst>
                <a:path extrusionOk="0" h="2259" w="2259">
                  <a:moveTo>
                    <a:pt x="0" y="0"/>
                  </a:moveTo>
                  <a:lnTo>
                    <a:pt x="0" y="2259"/>
                  </a:lnTo>
                  <a:lnTo>
                    <a:pt x="2259" y="2259"/>
                  </a:lnTo>
                  <a:lnTo>
                    <a:pt x="225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247" name="Google Shape;247;p19"/>
            <p:cNvSpPr/>
            <p:nvPr/>
          </p:nvSpPr>
          <p:spPr>
            <a:xfrm>
              <a:off x="6232000" y="1435050"/>
              <a:ext cx="488225" cy="237825"/>
            </a:xfrm>
            <a:custGeom>
              <a:rect b="b" l="l" r="r" t="t"/>
              <a:pathLst>
                <a:path extrusionOk="0" h="9513" w="19529">
                  <a:moveTo>
                    <a:pt x="9821" y="0"/>
                  </a:moveTo>
                  <a:cubicBezTo>
                    <a:pt x="9559" y="0"/>
                    <a:pt x="9297" y="92"/>
                    <a:pt x="9086" y="276"/>
                  </a:cubicBezTo>
                  <a:lnTo>
                    <a:pt x="531" y="7521"/>
                  </a:lnTo>
                  <a:cubicBezTo>
                    <a:pt x="61" y="7921"/>
                    <a:pt x="1" y="8626"/>
                    <a:pt x="395" y="9099"/>
                  </a:cubicBezTo>
                  <a:cubicBezTo>
                    <a:pt x="620" y="9369"/>
                    <a:pt x="942" y="9508"/>
                    <a:pt x="1266" y="9508"/>
                  </a:cubicBezTo>
                  <a:cubicBezTo>
                    <a:pt x="1525" y="9508"/>
                    <a:pt x="1785" y="9419"/>
                    <a:pt x="1997" y="9237"/>
                  </a:cubicBezTo>
                  <a:lnTo>
                    <a:pt x="9821" y="2622"/>
                  </a:lnTo>
                  <a:lnTo>
                    <a:pt x="17544" y="9240"/>
                  </a:lnTo>
                  <a:cubicBezTo>
                    <a:pt x="17759" y="9425"/>
                    <a:pt x="18019" y="9513"/>
                    <a:pt x="18278" y="9513"/>
                  </a:cubicBezTo>
                  <a:cubicBezTo>
                    <a:pt x="18661" y="9513"/>
                    <a:pt x="19039" y="9318"/>
                    <a:pt x="19252" y="8954"/>
                  </a:cubicBezTo>
                  <a:cubicBezTo>
                    <a:pt x="19529" y="8482"/>
                    <a:pt x="19430" y="7879"/>
                    <a:pt x="19014" y="7524"/>
                  </a:cubicBezTo>
                  <a:lnTo>
                    <a:pt x="10555" y="276"/>
                  </a:lnTo>
                  <a:cubicBezTo>
                    <a:pt x="10345" y="92"/>
                    <a:pt x="10083" y="0"/>
                    <a:pt x="982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248" name="Google Shape;248;p19"/>
            <p:cNvSpPr/>
            <p:nvPr/>
          </p:nvSpPr>
          <p:spPr>
            <a:xfrm>
              <a:off x="6291025" y="1537700"/>
              <a:ext cx="369800" cy="379200"/>
            </a:xfrm>
            <a:custGeom>
              <a:rect b="b" l="l" r="r" t="t"/>
              <a:pathLst>
                <a:path extrusionOk="0" h="15168" w="14792">
                  <a:moveTo>
                    <a:pt x="9143" y="2671"/>
                  </a:moveTo>
                  <a:cubicBezTo>
                    <a:pt x="9453" y="2671"/>
                    <a:pt x="9706" y="2924"/>
                    <a:pt x="9706" y="3237"/>
                  </a:cubicBezTo>
                  <a:lnTo>
                    <a:pt x="9706" y="6625"/>
                  </a:lnTo>
                  <a:cubicBezTo>
                    <a:pt x="9706" y="6935"/>
                    <a:pt x="9453" y="7188"/>
                    <a:pt x="9143" y="7188"/>
                  </a:cubicBezTo>
                  <a:lnTo>
                    <a:pt x="5755" y="7188"/>
                  </a:lnTo>
                  <a:cubicBezTo>
                    <a:pt x="5442" y="7188"/>
                    <a:pt x="5189" y="6935"/>
                    <a:pt x="5189" y="6625"/>
                  </a:cubicBezTo>
                  <a:lnTo>
                    <a:pt x="5189" y="3237"/>
                  </a:lnTo>
                  <a:cubicBezTo>
                    <a:pt x="5189" y="2924"/>
                    <a:pt x="5442" y="2671"/>
                    <a:pt x="5755" y="2671"/>
                  </a:cubicBezTo>
                  <a:close/>
                  <a:moveTo>
                    <a:pt x="7448" y="0"/>
                  </a:moveTo>
                  <a:lnTo>
                    <a:pt x="4" y="6291"/>
                  </a:lnTo>
                  <a:lnTo>
                    <a:pt x="4" y="14605"/>
                  </a:lnTo>
                  <a:cubicBezTo>
                    <a:pt x="1" y="14913"/>
                    <a:pt x="254" y="15168"/>
                    <a:pt x="564" y="15168"/>
                  </a:cubicBezTo>
                  <a:cubicBezTo>
                    <a:pt x="566" y="15168"/>
                    <a:pt x="568" y="15168"/>
                    <a:pt x="570" y="15168"/>
                  </a:cubicBezTo>
                  <a:lnTo>
                    <a:pt x="4060" y="15168"/>
                  </a:lnTo>
                  <a:lnTo>
                    <a:pt x="4060" y="8883"/>
                  </a:lnTo>
                  <a:cubicBezTo>
                    <a:pt x="4060" y="8570"/>
                    <a:pt x="4313" y="8317"/>
                    <a:pt x="4626" y="8317"/>
                  </a:cubicBezTo>
                  <a:lnTo>
                    <a:pt x="10272" y="8317"/>
                  </a:lnTo>
                  <a:cubicBezTo>
                    <a:pt x="10582" y="8317"/>
                    <a:pt x="10835" y="8570"/>
                    <a:pt x="10835" y="8883"/>
                  </a:cubicBezTo>
                  <a:lnTo>
                    <a:pt x="10835" y="15168"/>
                  </a:lnTo>
                  <a:lnTo>
                    <a:pt x="14223" y="15168"/>
                  </a:lnTo>
                  <a:cubicBezTo>
                    <a:pt x="14225" y="15168"/>
                    <a:pt x="14227" y="15168"/>
                    <a:pt x="14228" y="15168"/>
                  </a:cubicBezTo>
                  <a:cubicBezTo>
                    <a:pt x="14539" y="15168"/>
                    <a:pt x="14792" y="14913"/>
                    <a:pt x="14789" y="14605"/>
                  </a:cubicBezTo>
                  <a:lnTo>
                    <a:pt x="14789" y="6291"/>
                  </a:lnTo>
                  <a:lnTo>
                    <a:pt x="74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249" name="Google Shape;249;p19"/>
          <p:cNvGrpSpPr/>
          <p:nvPr/>
        </p:nvGrpSpPr>
        <p:grpSpPr>
          <a:xfrm>
            <a:off x="7988163" y="3480179"/>
            <a:ext cx="369364" cy="314412"/>
            <a:chOff x="5645200" y="879425"/>
            <a:chExt cx="478575" cy="407375"/>
          </a:xfrm>
        </p:grpSpPr>
        <p:sp>
          <p:nvSpPr>
            <p:cNvPr id="250" name="Google Shape;250;p19"/>
            <p:cNvSpPr/>
            <p:nvPr/>
          </p:nvSpPr>
          <p:spPr>
            <a:xfrm>
              <a:off x="6004200" y="1075025"/>
              <a:ext cx="86075" cy="93450"/>
            </a:xfrm>
            <a:custGeom>
              <a:rect b="b" l="l" r="r" t="t"/>
              <a:pathLst>
                <a:path extrusionOk="0" h="3738" w="3443">
                  <a:moveTo>
                    <a:pt x="1" y="0"/>
                  </a:moveTo>
                  <a:lnTo>
                    <a:pt x="1" y="3737"/>
                  </a:lnTo>
                  <a:lnTo>
                    <a:pt x="1907" y="3737"/>
                  </a:lnTo>
                  <a:cubicBezTo>
                    <a:pt x="2157" y="3737"/>
                    <a:pt x="2377" y="3574"/>
                    <a:pt x="2449" y="3334"/>
                  </a:cubicBezTo>
                  <a:lnTo>
                    <a:pt x="34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251" name="Google Shape;251;p19"/>
            <p:cNvSpPr/>
            <p:nvPr/>
          </p:nvSpPr>
          <p:spPr>
            <a:xfrm>
              <a:off x="5880900" y="953275"/>
              <a:ext cx="95100" cy="93525"/>
            </a:xfrm>
            <a:custGeom>
              <a:rect b="b" l="l" r="r" t="t"/>
              <a:pathLst>
                <a:path extrusionOk="0" h="3741" w="3804">
                  <a:moveTo>
                    <a:pt x="0" y="1"/>
                  </a:moveTo>
                  <a:lnTo>
                    <a:pt x="0" y="3741"/>
                  </a:lnTo>
                  <a:lnTo>
                    <a:pt x="3804" y="3741"/>
                  </a:lnTo>
                  <a:lnTo>
                    <a:pt x="380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252" name="Google Shape;252;p19"/>
            <p:cNvSpPr/>
            <p:nvPr/>
          </p:nvSpPr>
          <p:spPr>
            <a:xfrm>
              <a:off x="6004200" y="953275"/>
              <a:ext cx="119575" cy="93525"/>
            </a:xfrm>
            <a:custGeom>
              <a:rect b="b" l="l" r="r" t="t"/>
              <a:pathLst>
                <a:path extrusionOk="0" h="3741" w="4783">
                  <a:moveTo>
                    <a:pt x="1" y="1"/>
                  </a:moveTo>
                  <a:lnTo>
                    <a:pt x="1" y="3741"/>
                  </a:lnTo>
                  <a:lnTo>
                    <a:pt x="3777" y="3741"/>
                  </a:lnTo>
                  <a:lnTo>
                    <a:pt x="4674" y="727"/>
                  </a:lnTo>
                  <a:cubicBezTo>
                    <a:pt x="4783" y="365"/>
                    <a:pt x="4512" y="1"/>
                    <a:pt x="413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253" name="Google Shape;253;p19"/>
            <p:cNvSpPr/>
            <p:nvPr/>
          </p:nvSpPr>
          <p:spPr>
            <a:xfrm>
              <a:off x="5880900" y="1075025"/>
              <a:ext cx="95100" cy="93450"/>
            </a:xfrm>
            <a:custGeom>
              <a:rect b="b" l="l" r="r" t="t"/>
              <a:pathLst>
                <a:path extrusionOk="0" h="3738" w="3804">
                  <a:moveTo>
                    <a:pt x="0" y="0"/>
                  </a:moveTo>
                  <a:lnTo>
                    <a:pt x="0" y="3737"/>
                  </a:lnTo>
                  <a:lnTo>
                    <a:pt x="3804" y="3737"/>
                  </a:lnTo>
                  <a:lnTo>
                    <a:pt x="380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254" name="Google Shape;254;p19"/>
            <p:cNvSpPr/>
            <p:nvPr/>
          </p:nvSpPr>
          <p:spPr>
            <a:xfrm>
              <a:off x="5645200" y="879425"/>
              <a:ext cx="207500" cy="167375"/>
            </a:xfrm>
            <a:custGeom>
              <a:rect b="b" l="l" r="r" t="t"/>
              <a:pathLst>
                <a:path extrusionOk="0" h="6695" w="8300">
                  <a:moveTo>
                    <a:pt x="563" y="1"/>
                  </a:moveTo>
                  <a:cubicBezTo>
                    <a:pt x="253" y="1"/>
                    <a:pt x="0" y="254"/>
                    <a:pt x="0" y="564"/>
                  </a:cubicBezTo>
                  <a:cubicBezTo>
                    <a:pt x="0" y="877"/>
                    <a:pt x="253" y="1130"/>
                    <a:pt x="563" y="1130"/>
                  </a:cubicBezTo>
                  <a:lnTo>
                    <a:pt x="2403" y="1130"/>
                  </a:lnTo>
                  <a:lnTo>
                    <a:pt x="3159" y="3672"/>
                  </a:lnTo>
                  <a:cubicBezTo>
                    <a:pt x="3162" y="3678"/>
                    <a:pt x="3162" y="3687"/>
                    <a:pt x="3165" y="3696"/>
                  </a:cubicBezTo>
                  <a:lnTo>
                    <a:pt x="4059" y="6695"/>
                  </a:lnTo>
                  <a:lnTo>
                    <a:pt x="8299" y="6695"/>
                  </a:lnTo>
                  <a:lnTo>
                    <a:pt x="8299" y="2955"/>
                  </a:lnTo>
                  <a:lnTo>
                    <a:pt x="4123" y="2955"/>
                  </a:lnTo>
                  <a:lnTo>
                    <a:pt x="3364" y="404"/>
                  </a:lnTo>
                  <a:cubicBezTo>
                    <a:pt x="3295" y="163"/>
                    <a:pt x="3072" y="1"/>
                    <a:pt x="282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255" name="Google Shape;255;p19"/>
            <p:cNvSpPr/>
            <p:nvPr/>
          </p:nvSpPr>
          <p:spPr>
            <a:xfrm>
              <a:off x="5722500" y="1075025"/>
              <a:ext cx="370875" cy="211775"/>
            </a:xfrm>
            <a:custGeom>
              <a:rect b="b" l="l" r="r" t="t"/>
              <a:pathLst>
                <a:path extrusionOk="0" h="8471" w="14835">
                  <a:moveTo>
                    <a:pt x="1305" y="0"/>
                  </a:moveTo>
                  <a:lnTo>
                    <a:pt x="2082" y="2614"/>
                  </a:lnTo>
                  <a:cubicBezTo>
                    <a:pt x="901" y="2701"/>
                    <a:pt x="1" y="3704"/>
                    <a:pt x="40" y="4887"/>
                  </a:cubicBezTo>
                  <a:cubicBezTo>
                    <a:pt x="82" y="6071"/>
                    <a:pt x="1049" y="7010"/>
                    <a:pt x="2232" y="7019"/>
                  </a:cubicBezTo>
                  <a:lnTo>
                    <a:pt x="2795" y="7019"/>
                  </a:lnTo>
                  <a:cubicBezTo>
                    <a:pt x="3045" y="7878"/>
                    <a:pt x="3834" y="8471"/>
                    <a:pt x="4731" y="8471"/>
                  </a:cubicBezTo>
                  <a:cubicBezTo>
                    <a:pt x="5629" y="8471"/>
                    <a:pt x="6418" y="7878"/>
                    <a:pt x="6671" y="7019"/>
                  </a:cubicBezTo>
                  <a:lnTo>
                    <a:pt x="9667" y="7019"/>
                  </a:lnTo>
                  <a:cubicBezTo>
                    <a:pt x="9917" y="7878"/>
                    <a:pt x="10709" y="8471"/>
                    <a:pt x="11606" y="8471"/>
                  </a:cubicBezTo>
                  <a:cubicBezTo>
                    <a:pt x="12500" y="8471"/>
                    <a:pt x="13292" y="7878"/>
                    <a:pt x="13542" y="7019"/>
                  </a:cubicBezTo>
                  <a:lnTo>
                    <a:pt x="14271" y="7019"/>
                  </a:lnTo>
                  <a:cubicBezTo>
                    <a:pt x="14581" y="7019"/>
                    <a:pt x="14834" y="6766"/>
                    <a:pt x="14834" y="6453"/>
                  </a:cubicBezTo>
                  <a:cubicBezTo>
                    <a:pt x="14834" y="6140"/>
                    <a:pt x="14581" y="5890"/>
                    <a:pt x="14271" y="5890"/>
                  </a:cubicBezTo>
                  <a:lnTo>
                    <a:pt x="13542" y="5890"/>
                  </a:lnTo>
                  <a:cubicBezTo>
                    <a:pt x="13292" y="5029"/>
                    <a:pt x="12500" y="4436"/>
                    <a:pt x="11606" y="4436"/>
                  </a:cubicBezTo>
                  <a:cubicBezTo>
                    <a:pt x="10709" y="4436"/>
                    <a:pt x="9917" y="5029"/>
                    <a:pt x="9667" y="5890"/>
                  </a:cubicBezTo>
                  <a:lnTo>
                    <a:pt x="6671" y="5890"/>
                  </a:lnTo>
                  <a:cubicBezTo>
                    <a:pt x="6418" y="5029"/>
                    <a:pt x="5629" y="4436"/>
                    <a:pt x="4731" y="4436"/>
                  </a:cubicBezTo>
                  <a:cubicBezTo>
                    <a:pt x="3834" y="4436"/>
                    <a:pt x="3045" y="5029"/>
                    <a:pt x="2792" y="5890"/>
                  </a:cubicBezTo>
                  <a:lnTo>
                    <a:pt x="2232" y="5890"/>
                  </a:lnTo>
                  <a:cubicBezTo>
                    <a:pt x="1639" y="5890"/>
                    <a:pt x="1157" y="5408"/>
                    <a:pt x="1157" y="4815"/>
                  </a:cubicBezTo>
                  <a:cubicBezTo>
                    <a:pt x="1157" y="4219"/>
                    <a:pt x="1639" y="3737"/>
                    <a:pt x="2232" y="3737"/>
                  </a:cubicBezTo>
                  <a:lnTo>
                    <a:pt x="5207" y="3737"/>
                  </a:lnTo>
                  <a:lnTo>
                    <a:pt x="52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256" name="Google Shape;256;p19"/>
          <p:cNvSpPr/>
          <p:nvPr/>
        </p:nvSpPr>
        <p:spPr>
          <a:xfrm>
            <a:off x="756625" y="3259950"/>
            <a:ext cx="727800" cy="768600"/>
          </a:xfrm>
          <a:prstGeom prst="flowChartAlternateProcess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chemeClr val="lt1"/>
                </a:solidFill>
                <a:latin typeface="Fira Sans"/>
                <a:ea typeface="Fira Sans"/>
                <a:cs typeface="Fira Sans"/>
                <a:sym typeface="Fira Sans"/>
              </a:rPr>
              <a:t>02</a:t>
            </a:r>
            <a:endParaRPr b="1" sz="2400">
              <a:solidFill>
                <a:schemeClr val="lt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57" name="Google Shape;257;p19"/>
          <p:cNvSpPr/>
          <p:nvPr/>
        </p:nvSpPr>
        <p:spPr>
          <a:xfrm>
            <a:off x="756625" y="1911300"/>
            <a:ext cx="727800" cy="768600"/>
          </a:xfrm>
          <a:prstGeom prst="flowChartAlternateProcess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chemeClr val="lt1"/>
                </a:solidFill>
                <a:latin typeface="Fira Sans"/>
                <a:ea typeface="Fira Sans"/>
                <a:cs typeface="Fira Sans"/>
                <a:sym typeface="Fira Sans"/>
              </a:rPr>
              <a:t>01</a:t>
            </a:r>
            <a:endParaRPr b="1" sz="2400">
              <a:solidFill>
                <a:schemeClr val="lt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58" name="Google Shape;258;p19"/>
          <p:cNvSpPr txBox="1"/>
          <p:nvPr>
            <p:ph type="title"/>
          </p:nvPr>
        </p:nvSpPr>
        <p:spPr>
          <a:xfrm>
            <a:off x="457200" y="411475"/>
            <a:ext cx="8229600" cy="39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Status quo</a:t>
            </a:r>
            <a:endParaRPr/>
          </a:p>
        </p:txBody>
      </p:sp>
      <p:grpSp>
        <p:nvGrpSpPr>
          <p:cNvPr id="259" name="Google Shape;259;p19"/>
          <p:cNvGrpSpPr/>
          <p:nvPr/>
        </p:nvGrpSpPr>
        <p:grpSpPr>
          <a:xfrm>
            <a:off x="1897493" y="3408337"/>
            <a:ext cx="290376" cy="471885"/>
            <a:chOff x="1859299" y="3305751"/>
            <a:chExt cx="245852" cy="399496"/>
          </a:xfrm>
        </p:grpSpPr>
        <p:sp>
          <p:nvSpPr>
            <p:cNvPr id="260" name="Google Shape;260;p19"/>
            <p:cNvSpPr/>
            <p:nvPr/>
          </p:nvSpPr>
          <p:spPr>
            <a:xfrm>
              <a:off x="1919171" y="3305751"/>
              <a:ext cx="81231" cy="72180"/>
            </a:xfrm>
            <a:custGeom>
              <a:rect b="b" l="l" r="r" t="t"/>
              <a:pathLst>
                <a:path extrusionOk="0" h="604" w="715">
                  <a:moveTo>
                    <a:pt x="312" y="1"/>
                  </a:moveTo>
                  <a:cubicBezTo>
                    <a:pt x="152" y="1"/>
                    <a:pt x="1" y="121"/>
                    <a:pt x="1" y="307"/>
                  </a:cubicBezTo>
                  <a:cubicBezTo>
                    <a:pt x="1" y="472"/>
                    <a:pt x="144" y="604"/>
                    <a:pt x="308" y="604"/>
                  </a:cubicBezTo>
                  <a:cubicBezTo>
                    <a:pt x="583" y="604"/>
                    <a:pt x="714" y="285"/>
                    <a:pt x="528" y="88"/>
                  </a:cubicBezTo>
                  <a:cubicBezTo>
                    <a:pt x="464" y="28"/>
                    <a:pt x="387" y="1"/>
                    <a:pt x="312" y="1"/>
                  </a:cubicBezTo>
                  <a:close/>
                </a:path>
              </a:pathLst>
            </a:custGeom>
            <a:solidFill>
              <a:srgbClr val="A9BA5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" name="Google Shape;261;p19"/>
            <p:cNvSpPr/>
            <p:nvPr/>
          </p:nvSpPr>
          <p:spPr>
            <a:xfrm>
              <a:off x="1859299" y="3375778"/>
              <a:ext cx="245852" cy="329468"/>
            </a:xfrm>
            <a:custGeom>
              <a:rect b="b" l="l" r="r" t="t"/>
              <a:pathLst>
                <a:path extrusionOk="0" h="2757" w="2164">
                  <a:moveTo>
                    <a:pt x="1168" y="1"/>
                  </a:moveTo>
                  <a:cubicBezTo>
                    <a:pt x="1041" y="1"/>
                    <a:pt x="803" y="68"/>
                    <a:pt x="725" y="128"/>
                  </a:cubicBezTo>
                  <a:cubicBezTo>
                    <a:pt x="627" y="216"/>
                    <a:pt x="550" y="512"/>
                    <a:pt x="462" y="622"/>
                  </a:cubicBezTo>
                  <a:cubicBezTo>
                    <a:pt x="352" y="765"/>
                    <a:pt x="220" y="885"/>
                    <a:pt x="67" y="984"/>
                  </a:cubicBezTo>
                  <a:cubicBezTo>
                    <a:pt x="67" y="984"/>
                    <a:pt x="1" y="1138"/>
                    <a:pt x="100" y="1215"/>
                  </a:cubicBezTo>
                  <a:cubicBezTo>
                    <a:pt x="137" y="1243"/>
                    <a:pt x="181" y="1257"/>
                    <a:pt x="224" y="1257"/>
                  </a:cubicBezTo>
                  <a:cubicBezTo>
                    <a:pt x="281" y="1257"/>
                    <a:pt x="336" y="1232"/>
                    <a:pt x="374" y="1182"/>
                  </a:cubicBezTo>
                  <a:lnTo>
                    <a:pt x="725" y="863"/>
                  </a:lnTo>
                  <a:lnTo>
                    <a:pt x="835" y="1127"/>
                  </a:lnTo>
                  <a:lnTo>
                    <a:pt x="275" y="2488"/>
                  </a:lnTo>
                  <a:cubicBezTo>
                    <a:pt x="275" y="2488"/>
                    <a:pt x="209" y="2664"/>
                    <a:pt x="363" y="2730"/>
                  </a:cubicBezTo>
                  <a:cubicBezTo>
                    <a:pt x="395" y="2748"/>
                    <a:pt x="430" y="2756"/>
                    <a:pt x="463" y="2756"/>
                  </a:cubicBezTo>
                  <a:cubicBezTo>
                    <a:pt x="532" y="2756"/>
                    <a:pt x="597" y="2720"/>
                    <a:pt x="627" y="2653"/>
                  </a:cubicBezTo>
                  <a:cubicBezTo>
                    <a:pt x="660" y="2598"/>
                    <a:pt x="1099" y="1500"/>
                    <a:pt x="1099" y="1500"/>
                  </a:cubicBezTo>
                  <a:lnTo>
                    <a:pt x="1637" y="2477"/>
                  </a:lnTo>
                  <a:cubicBezTo>
                    <a:pt x="1637" y="2477"/>
                    <a:pt x="1719" y="2620"/>
                    <a:pt x="1847" y="2620"/>
                  </a:cubicBezTo>
                  <a:cubicBezTo>
                    <a:pt x="1874" y="2620"/>
                    <a:pt x="1903" y="2613"/>
                    <a:pt x="1933" y="2598"/>
                  </a:cubicBezTo>
                  <a:cubicBezTo>
                    <a:pt x="2120" y="2510"/>
                    <a:pt x="1988" y="2280"/>
                    <a:pt x="1988" y="2280"/>
                  </a:cubicBezTo>
                  <a:lnTo>
                    <a:pt x="1373" y="1105"/>
                  </a:lnTo>
                  <a:lnTo>
                    <a:pt x="1428" y="699"/>
                  </a:lnTo>
                  <a:lnTo>
                    <a:pt x="1637" y="896"/>
                  </a:lnTo>
                  <a:lnTo>
                    <a:pt x="1747" y="1028"/>
                  </a:lnTo>
                  <a:cubicBezTo>
                    <a:pt x="1747" y="1028"/>
                    <a:pt x="1837" y="1144"/>
                    <a:pt x="1953" y="1144"/>
                  </a:cubicBezTo>
                  <a:cubicBezTo>
                    <a:pt x="1988" y="1144"/>
                    <a:pt x="2026" y="1133"/>
                    <a:pt x="2065" y="1105"/>
                  </a:cubicBezTo>
                  <a:cubicBezTo>
                    <a:pt x="2153" y="1061"/>
                    <a:pt x="2164" y="951"/>
                    <a:pt x="2109" y="885"/>
                  </a:cubicBezTo>
                  <a:lnTo>
                    <a:pt x="1988" y="775"/>
                  </a:lnTo>
                  <a:cubicBezTo>
                    <a:pt x="1988" y="775"/>
                    <a:pt x="1296" y="73"/>
                    <a:pt x="1241" y="18"/>
                  </a:cubicBezTo>
                  <a:cubicBezTo>
                    <a:pt x="1230" y="6"/>
                    <a:pt x="1203" y="1"/>
                    <a:pt x="1168" y="1"/>
                  </a:cubicBezTo>
                  <a:close/>
                </a:path>
              </a:pathLst>
            </a:custGeom>
            <a:solidFill>
              <a:srgbClr val="A9BA5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62" name="Google Shape;262;p19"/>
          <p:cNvGrpSpPr/>
          <p:nvPr/>
        </p:nvGrpSpPr>
        <p:grpSpPr>
          <a:xfrm>
            <a:off x="1945447" y="2054435"/>
            <a:ext cx="194385" cy="481908"/>
            <a:chOff x="3343310" y="4475555"/>
            <a:chExt cx="127717" cy="316753"/>
          </a:xfrm>
        </p:grpSpPr>
        <p:sp>
          <p:nvSpPr>
            <p:cNvPr id="263" name="Google Shape;263;p19"/>
            <p:cNvSpPr/>
            <p:nvPr/>
          </p:nvSpPr>
          <p:spPr>
            <a:xfrm>
              <a:off x="3343310" y="4535967"/>
              <a:ext cx="127717" cy="256341"/>
            </a:xfrm>
            <a:custGeom>
              <a:rect b="b" l="l" r="r" t="t"/>
              <a:pathLst>
                <a:path extrusionOk="0" h="156544" w="77995">
                  <a:moveTo>
                    <a:pt x="18496" y="1"/>
                  </a:moveTo>
                  <a:cubicBezTo>
                    <a:pt x="8514" y="1"/>
                    <a:pt x="359" y="8123"/>
                    <a:pt x="327" y="18105"/>
                  </a:cubicBezTo>
                  <a:lnTo>
                    <a:pt x="33" y="74537"/>
                  </a:lnTo>
                  <a:cubicBezTo>
                    <a:pt x="0" y="78778"/>
                    <a:pt x="3425" y="82235"/>
                    <a:pt x="7666" y="82268"/>
                  </a:cubicBezTo>
                  <a:lnTo>
                    <a:pt x="7731" y="82268"/>
                  </a:lnTo>
                  <a:cubicBezTo>
                    <a:pt x="11939" y="82268"/>
                    <a:pt x="15364" y="78843"/>
                    <a:pt x="15397" y="74635"/>
                  </a:cubicBezTo>
                  <a:lnTo>
                    <a:pt x="15691" y="18170"/>
                  </a:lnTo>
                  <a:cubicBezTo>
                    <a:pt x="15691" y="17341"/>
                    <a:pt x="16344" y="16668"/>
                    <a:pt x="17166" y="16668"/>
                  </a:cubicBezTo>
                  <a:cubicBezTo>
                    <a:pt x="17185" y="16668"/>
                    <a:pt x="17204" y="16669"/>
                    <a:pt x="17224" y="16669"/>
                  </a:cubicBezTo>
                  <a:cubicBezTo>
                    <a:pt x="18039" y="16669"/>
                    <a:pt x="18724" y="17355"/>
                    <a:pt x="18724" y="18170"/>
                  </a:cubicBezTo>
                  <a:lnTo>
                    <a:pt x="18724" y="147345"/>
                  </a:lnTo>
                  <a:cubicBezTo>
                    <a:pt x="18724" y="152433"/>
                    <a:pt x="22867" y="156543"/>
                    <a:pt x="27956" y="156543"/>
                  </a:cubicBezTo>
                  <a:cubicBezTo>
                    <a:pt x="33044" y="156543"/>
                    <a:pt x="37187" y="152433"/>
                    <a:pt x="37187" y="147345"/>
                  </a:cubicBezTo>
                  <a:lnTo>
                    <a:pt x="37187" y="73656"/>
                  </a:lnTo>
                  <a:lnTo>
                    <a:pt x="41167" y="73656"/>
                  </a:lnTo>
                  <a:lnTo>
                    <a:pt x="41167" y="147345"/>
                  </a:lnTo>
                  <a:cubicBezTo>
                    <a:pt x="41167" y="152433"/>
                    <a:pt x="45277" y="156543"/>
                    <a:pt x="50365" y="156543"/>
                  </a:cubicBezTo>
                  <a:cubicBezTo>
                    <a:pt x="55454" y="156543"/>
                    <a:pt x="59597" y="152433"/>
                    <a:pt x="59597" y="147345"/>
                  </a:cubicBezTo>
                  <a:cubicBezTo>
                    <a:pt x="59597" y="25477"/>
                    <a:pt x="59434" y="95153"/>
                    <a:pt x="59434" y="18300"/>
                  </a:cubicBezTo>
                  <a:cubicBezTo>
                    <a:pt x="59434" y="17420"/>
                    <a:pt x="60119" y="16702"/>
                    <a:pt x="60967" y="16669"/>
                  </a:cubicBezTo>
                  <a:cubicBezTo>
                    <a:pt x="60988" y="16669"/>
                    <a:pt x="61009" y="16668"/>
                    <a:pt x="61030" y="16668"/>
                  </a:cubicBezTo>
                  <a:cubicBezTo>
                    <a:pt x="61882" y="16668"/>
                    <a:pt x="62567" y="17310"/>
                    <a:pt x="62631" y="18170"/>
                  </a:cubicBezTo>
                  <a:lnTo>
                    <a:pt x="62598" y="74570"/>
                  </a:lnTo>
                  <a:cubicBezTo>
                    <a:pt x="62598" y="78810"/>
                    <a:pt x="66023" y="82268"/>
                    <a:pt x="70264" y="82268"/>
                  </a:cubicBezTo>
                  <a:cubicBezTo>
                    <a:pt x="74504" y="82268"/>
                    <a:pt x="77962" y="78843"/>
                    <a:pt x="77962" y="74602"/>
                  </a:cubicBezTo>
                  <a:lnTo>
                    <a:pt x="77994" y="18137"/>
                  </a:lnTo>
                  <a:cubicBezTo>
                    <a:pt x="77994" y="18137"/>
                    <a:pt x="77994" y="18105"/>
                    <a:pt x="77994" y="18105"/>
                  </a:cubicBezTo>
                  <a:cubicBezTo>
                    <a:pt x="77962" y="8123"/>
                    <a:pt x="69807" y="1"/>
                    <a:pt x="5982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" name="Google Shape;264;p19"/>
            <p:cNvSpPr/>
            <p:nvPr/>
          </p:nvSpPr>
          <p:spPr>
            <a:xfrm>
              <a:off x="3381341" y="4475555"/>
              <a:ext cx="52189" cy="52135"/>
            </a:xfrm>
            <a:custGeom>
              <a:rect b="b" l="l" r="r" t="t"/>
              <a:pathLst>
                <a:path extrusionOk="0" h="31838" w="31871">
                  <a:moveTo>
                    <a:pt x="15952" y="1"/>
                  </a:moveTo>
                  <a:cubicBezTo>
                    <a:pt x="7144" y="1"/>
                    <a:pt x="1" y="7112"/>
                    <a:pt x="1" y="15919"/>
                  </a:cubicBezTo>
                  <a:cubicBezTo>
                    <a:pt x="1" y="24694"/>
                    <a:pt x="7144" y="31838"/>
                    <a:pt x="15952" y="31838"/>
                  </a:cubicBezTo>
                  <a:cubicBezTo>
                    <a:pt x="24727" y="31838"/>
                    <a:pt x="31870" y="24694"/>
                    <a:pt x="31870" y="15919"/>
                  </a:cubicBezTo>
                  <a:cubicBezTo>
                    <a:pt x="31870" y="7112"/>
                    <a:pt x="24727" y="1"/>
                    <a:pt x="1595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8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9" name="Google Shape;269;p20"/>
          <p:cNvGrpSpPr/>
          <p:nvPr/>
        </p:nvGrpSpPr>
        <p:grpSpPr>
          <a:xfrm>
            <a:off x="627925" y="1545625"/>
            <a:ext cx="7888150" cy="2880600"/>
            <a:chOff x="627925" y="1545625"/>
            <a:chExt cx="7888150" cy="2880600"/>
          </a:xfrm>
        </p:grpSpPr>
        <p:sp>
          <p:nvSpPr>
            <p:cNvPr id="270" name="Google Shape;270;p20"/>
            <p:cNvSpPr/>
            <p:nvPr/>
          </p:nvSpPr>
          <p:spPr>
            <a:xfrm rot="5400000">
              <a:off x="5696350" y="1235900"/>
              <a:ext cx="768600" cy="4803000"/>
            </a:xfrm>
            <a:prstGeom prst="round2SameRect">
              <a:avLst>
                <a:gd fmla="val 50000" name="adj1"/>
                <a:gd fmla="val 0" name="adj2"/>
              </a:avLst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" name="Google Shape;271;p20"/>
            <p:cNvSpPr/>
            <p:nvPr/>
          </p:nvSpPr>
          <p:spPr>
            <a:xfrm rot="5400000">
              <a:off x="5696350" y="-96100"/>
              <a:ext cx="768600" cy="4803000"/>
            </a:xfrm>
            <a:prstGeom prst="round2SameRect">
              <a:avLst>
                <a:gd fmla="val 50000" name="adj1"/>
                <a:gd fmla="val 0" name="adj2"/>
              </a:avLst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" name="Google Shape;272;p20"/>
            <p:cNvSpPr/>
            <p:nvPr/>
          </p:nvSpPr>
          <p:spPr>
            <a:xfrm rot="5400000">
              <a:off x="2032225" y="1848800"/>
              <a:ext cx="768600" cy="3577200"/>
            </a:xfrm>
            <a:prstGeom prst="round2SameRect">
              <a:avLst>
                <a:gd fmla="val 50000" name="adj1"/>
                <a:gd fmla="val 50000" name="adj2"/>
              </a:avLst>
            </a:prstGeom>
            <a:solidFill>
              <a:schemeClr val="accent2"/>
            </a:solidFill>
            <a:ln cap="flat" cmpd="sng" w="76200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" name="Google Shape;273;p20"/>
            <p:cNvSpPr/>
            <p:nvPr/>
          </p:nvSpPr>
          <p:spPr>
            <a:xfrm rot="5400000">
              <a:off x="2032225" y="516800"/>
              <a:ext cx="768600" cy="3577200"/>
            </a:xfrm>
            <a:prstGeom prst="round2SameRect">
              <a:avLst>
                <a:gd fmla="val 50000" name="adj1"/>
                <a:gd fmla="val 50000" name="adj2"/>
              </a:avLst>
            </a:prstGeom>
            <a:solidFill>
              <a:schemeClr val="lt2"/>
            </a:solidFill>
            <a:ln cap="flat" cmpd="sng" w="7620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" name="Google Shape;274;p20"/>
            <p:cNvSpPr/>
            <p:nvPr/>
          </p:nvSpPr>
          <p:spPr>
            <a:xfrm>
              <a:off x="7829675" y="3294170"/>
              <a:ext cx="686400" cy="686400"/>
            </a:xfrm>
            <a:prstGeom prst="ellipse">
              <a:avLst/>
            </a:prstGeom>
            <a:solidFill>
              <a:schemeClr val="accent2"/>
            </a:solidFill>
            <a:ln cap="flat" cmpd="sng" w="76200">
              <a:solidFill>
                <a:schemeClr val="accent4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" name="Google Shape;275;p20"/>
            <p:cNvSpPr/>
            <p:nvPr/>
          </p:nvSpPr>
          <p:spPr>
            <a:xfrm>
              <a:off x="7829675" y="1962207"/>
              <a:ext cx="686400" cy="686400"/>
            </a:xfrm>
            <a:prstGeom prst="ellipse">
              <a:avLst/>
            </a:prstGeom>
            <a:solidFill>
              <a:schemeClr val="lt2"/>
            </a:solidFill>
            <a:ln cap="flat" cmpd="sng" w="7620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" name="Google Shape;276;p20"/>
            <p:cNvSpPr/>
            <p:nvPr/>
          </p:nvSpPr>
          <p:spPr>
            <a:xfrm>
              <a:off x="1488225" y="1545625"/>
              <a:ext cx="1108800" cy="2880600"/>
            </a:xfrm>
            <a:prstGeom prst="roundRect">
              <a:avLst>
                <a:gd fmla="val 24461" name="adj"/>
              </a:avLst>
            </a:prstGeom>
            <a:solidFill>
              <a:srgbClr val="6666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" name="Google Shape;277;p20"/>
            <p:cNvSpPr/>
            <p:nvPr/>
          </p:nvSpPr>
          <p:spPr>
            <a:xfrm>
              <a:off x="1562600" y="1626335"/>
              <a:ext cx="960000" cy="2719200"/>
            </a:xfrm>
            <a:prstGeom prst="roundRect">
              <a:avLst>
                <a:gd fmla="val 24461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" name="Google Shape;278;p20"/>
            <p:cNvSpPr/>
            <p:nvPr/>
          </p:nvSpPr>
          <p:spPr>
            <a:xfrm>
              <a:off x="1678674" y="1931700"/>
              <a:ext cx="727800" cy="727800"/>
            </a:xfrm>
            <a:prstGeom prst="ellipse">
              <a:avLst/>
            </a:prstGeom>
            <a:solidFill>
              <a:srgbClr val="6666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" name="Google Shape;279;p20"/>
            <p:cNvSpPr/>
            <p:nvPr/>
          </p:nvSpPr>
          <p:spPr>
            <a:xfrm>
              <a:off x="1678687" y="3280349"/>
              <a:ext cx="727800" cy="727800"/>
            </a:xfrm>
            <a:prstGeom prst="ellipse">
              <a:avLst/>
            </a:prstGeom>
            <a:solidFill>
              <a:srgbClr val="6666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80" name="Google Shape;280;p20"/>
          <p:cNvSpPr/>
          <p:nvPr/>
        </p:nvSpPr>
        <p:spPr>
          <a:xfrm>
            <a:off x="2782224" y="3259938"/>
            <a:ext cx="1240500" cy="768600"/>
          </a:xfrm>
          <a:prstGeom prst="flowChartAlternateProcess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lt1"/>
                </a:solidFill>
                <a:latin typeface="Fira Sans"/>
                <a:ea typeface="Fira Sans"/>
                <a:cs typeface="Fira Sans"/>
                <a:sym typeface="Fira Sans"/>
              </a:rPr>
              <a:t>인식기능</a:t>
            </a:r>
            <a:endParaRPr b="1" sz="1600">
              <a:solidFill>
                <a:schemeClr val="lt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81" name="Google Shape;281;p20"/>
          <p:cNvSpPr/>
          <p:nvPr/>
        </p:nvSpPr>
        <p:spPr>
          <a:xfrm>
            <a:off x="2782224" y="1911288"/>
            <a:ext cx="1240500" cy="768600"/>
          </a:xfrm>
          <a:prstGeom prst="flowChartAlternateProcess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lt1"/>
                </a:solidFill>
                <a:latin typeface="Fira Sans"/>
                <a:ea typeface="Fira Sans"/>
                <a:cs typeface="Fira Sans"/>
                <a:sym typeface="Fira Sans"/>
              </a:rPr>
              <a:t>신호체계</a:t>
            </a:r>
            <a:endParaRPr b="1" sz="1600">
              <a:solidFill>
                <a:schemeClr val="lt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82" name="Google Shape;282;p20"/>
          <p:cNvSpPr txBox="1"/>
          <p:nvPr/>
        </p:nvSpPr>
        <p:spPr>
          <a:xfrm>
            <a:off x="4385066" y="2102688"/>
            <a:ext cx="3444600" cy="39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시간제어식 신호 → </a:t>
            </a:r>
            <a:r>
              <a:rPr b="1" lang="en" sz="17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감응신호</a:t>
            </a:r>
            <a:r>
              <a:rPr lang="en" sz="17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endParaRPr sz="17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83" name="Google Shape;283;p20"/>
          <p:cNvSpPr txBox="1"/>
          <p:nvPr/>
        </p:nvSpPr>
        <p:spPr>
          <a:xfrm>
            <a:off x="4385066" y="3438037"/>
            <a:ext cx="3444600" cy="39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 sz="17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압력식 → </a:t>
            </a:r>
            <a:r>
              <a:rPr b="1" lang="en" sz="17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터치리스</a:t>
            </a:r>
            <a:endParaRPr b="1" sz="17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284" name="Google Shape;284;p20"/>
          <p:cNvGrpSpPr/>
          <p:nvPr/>
        </p:nvGrpSpPr>
        <p:grpSpPr>
          <a:xfrm>
            <a:off x="8008497" y="2143066"/>
            <a:ext cx="328722" cy="324430"/>
            <a:chOff x="6232000" y="1435050"/>
            <a:chExt cx="488225" cy="481850"/>
          </a:xfrm>
        </p:grpSpPr>
        <p:sp>
          <p:nvSpPr>
            <p:cNvPr id="285" name="Google Shape;285;p20"/>
            <p:cNvSpPr/>
            <p:nvPr/>
          </p:nvSpPr>
          <p:spPr>
            <a:xfrm>
              <a:off x="6578000" y="1463375"/>
              <a:ext cx="83150" cy="78250"/>
            </a:xfrm>
            <a:custGeom>
              <a:rect b="b" l="l" r="r" t="t"/>
              <a:pathLst>
                <a:path extrusionOk="0" h="3130" w="3326">
                  <a:moveTo>
                    <a:pt x="482" y="1"/>
                  </a:moveTo>
                  <a:cubicBezTo>
                    <a:pt x="280" y="1"/>
                    <a:pt x="95" y="114"/>
                    <a:pt x="1" y="293"/>
                  </a:cubicBezTo>
                  <a:lnTo>
                    <a:pt x="3322" y="3130"/>
                  </a:lnTo>
                  <a:lnTo>
                    <a:pt x="3322" y="564"/>
                  </a:lnTo>
                  <a:cubicBezTo>
                    <a:pt x="3325" y="253"/>
                    <a:pt x="3072" y="1"/>
                    <a:pt x="2761" y="1"/>
                  </a:cubicBezTo>
                  <a:cubicBezTo>
                    <a:pt x="2760" y="1"/>
                    <a:pt x="2758" y="1"/>
                    <a:pt x="2756" y="1"/>
                  </a:cubicBezTo>
                  <a:lnTo>
                    <a:pt x="497" y="1"/>
                  </a:lnTo>
                  <a:cubicBezTo>
                    <a:pt x="492" y="1"/>
                    <a:pt x="487" y="1"/>
                    <a:pt x="48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286" name="Google Shape;286;p20"/>
            <p:cNvSpPr/>
            <p:nvPr/>
          </p:nvSpPr>
          <p:spPr>
            <a:xfrm>
              <a:off x="6421725" y="1773850"/>
              <a:ext cx="112950" cy="143050"/>
            </a:xfrm>
            <a:custGeom>
              <a:rect b="b" l="l" r="r" t="t"/>
              <a:pathLst>
                <a:path extrusionOk="0" h="5722" w="4518">
                  <a:moveTo>
                    <a:pt x="2822" y="1130"/>
                  </a:moveTo>
                  <a:cubicBezTo>
                    <a:pt x="3325" y="1130"/>
                    <a:pt x="3578" y="1738"/>
                    <a:pt x="3222" y="2093"/>
                  </a:cubicBezTo>
                  <a:cubicBezTo>
                    <a:pt x="3106" y="2209"/>
                    <a:pt x="2964" y="2260"/>
                    <a:pt x="2825" y="2260"/>
                  </a:cubicBezTo>
                  <a:cubicBezTo>
                    <a:pt x="2535" y="2260"/>
                    <a:pt x="2259" y="2036"/>
                    <a:pt x="2259" y="1696"/>
                  </a:cubicBezTo>
                  <a:cubicBezTo>
                    <a:pt x="2259" y="1383"/>
                    <a:pt x="2509" y="1130"/>
                    <a:pt x="2822" y="1130"/>
                  </a:cubicBezTo>
                  <a:close/>
                  <a:moveTo>
                    <a:pt x="0" y="1"/>
                  </a:moveTo>
                  <a:lnTo>
                    <a:pt x="0" y="5722"/>
                  </a:lnTo>
                  <a:lnTo>
                    <a:pt x="4517" y="5722"/>
                  </a:lnTo>
                  <a:lnTo>
                    <a:pt x="451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287" name="Google Shape;287;p20"/>
            <p:cNvSpPr/>
            <p:nvPr/>
          </p:nvSpPr>
          <p:spPr>
            <a:xfrm>
              <a:off x="6448975" y="1632700"/>
              <a:ext cx="56475" cy="56475"/>
            </a:xfrm>
            <a:custGeom>
              <a:rect b="b" l="l" r="r" t="t"/>
              <a:pathLst>
                <a:path extrusionOk="0" h="2259" w="2259">
                  <a:moveTo>
                    <a:pt x="0" y="0"/>
                  </a:moveTo>
                  <a:lnTo>
                    <a:pt x="0" y="2259"/>
                  </a:lnTo>
                  <a:lnTo>
                    <a:pt x="2259" y="2259"/>
                  </a:lnTo>
                  <a:lnTo>
                    <a:pt x="225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288" name="Google Shape;288;p20"/>
            <p:cNvSpPr/>
            <p:nvPr/>
          </p:nvSpPr>
          <p:spPr>
            <a:xfrm>
              <a:off x="6232000" y="1435050"/>
              <a:ext cx="488225" cy="237825"/>
            </a:xfrm>
            <a:custGeom>
              <a:rect b="b" l="l" r="r" t="t"/>
              <a:pathLst>
                <a:path extrusionOk="0" h="9513" w="19529">
                  <a:moveTo>
                    <a:pt x="9821" y="0"/>
                  </a:moveTo>
                  <a:cubicBezTo>
                    <a:pt x="9559" y="0"/>
                    <a:pt x="9297" y="92"/>
                    <a:pt x="9086" y="276"/>
                  </a:cubicBezTo>
                  <a:lnTo>
                    <a:pt x="531" y="7521"/>
                  </a:lnTo>
                  <a:cubicBezTo>
                    <a:pt x="61" y="7921"/>
                    <a:pt x="1" y="8626"/>
                    <a:pt x="395" y="9099"/>
                  </a:cubicBezTo>
                  <a:cubicBezTo>
                    <a:pt x="620" y="9369"/>
                    <a:pt x="942" y="9508"/>
                    <a:pt x="1266" y="9508"/>
                  </a:cubicBezTo>
                  <a:cubicBezTo>
                    <a:pt x="1525" y="9508"/>
                    <a:pt x="1785" y="9419"/>
                    <a:pt x="1997" y="9237"/>
                  </a:cubicBezTo>
                  <a:lnTo>
                    <a:pt x="9821" y="2622"/>
                  </a:lnTo>
                  <a:lnTo>
                    <a:pt x="17544" y="9240"/>
                  </a:lnTo>
                  <a:cubicBezTo>
                    <a:pt x="17759" y="9425"/>
                    <a:pt x="18019" y="9513"/>
                    <a:pt x="18278" y="9513"/>
                  </a:cubicBezTo>
                  <a:cubicBezTo>
                    <a:pt x="18661" y="9513"/>
                    <a:pt x="19039" y="9318"/>
                    <a:pt x="19252" y="8954"/>
                  </a:cubicBezTo>
                  <a:cubicBezTo>
                    <a:pt x="19529" y="8482"/>
                    <a:pt x="19430" y="7879"/>
                    <a:pt x="19014" y="7524"/>
                  </a:cubicBezTo>
                  <a:lnTo>
                    <a:pt x="10555" y="276"/>
                  </a:lnTo>
                  <a:cubicBezTo>
                    <a:pt x="10345" y="92"/>
                    <a:pt x="10083" y="0"/>
                    <a:pt x="982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289" name="Google Shape;289;p20"/>
            <p:cNvSpPr/>
            <p:nvPr/>
          </p:nvSpPr>
          <p:spPr>
            <a:xfrm>
              <a:off x="6291025" y="1537700"/>
              <a:ext cx="369800" cy="379200"/>
            </a:xfrm>
            <a:custGeom>
              <a:rect b="b" l="l" r="r" t="t"/>
              <a:pathLst>
                <a:path extrusionOk="0" h="15168" w="14792">
                  <a:moveTo>
                    <a:pt x="9143" y="2671"/>
                  </a:moveTo>
                  <a:cubicBezTo>
                    <a:pt x="9453" y="2671"/>
                    <a:pt x="9706" y="2924"/>
                    <a:pt x="9706" y="3237"/>
                  </a:cubicBezTo>
                  <a:lnTo>
                    <a:pt x="9706" y="6625"/>
                  </a:lnTo>
                  <a:cubicBezTo>
                    <a:pt x="9706" y="6935"/>
                    <a:pt x="9453" y="7188"/>
                    <a:pt x="9143" y="7188"/>
                  </a:cubicBezTo>
                  <a:lnTo>
                    <a:pt x="5755" y="7188"/>
                  </a:lnTo>
                  <a:cubicBezTo>
                    <a:pt x="5442" y="7188"/>
                    <a:pt x="5189" y="6935"/>
                    <a:pt x="5189" y="6625"/>
                  </a:cubicBezTo>
                  <a:lnTo>
                    <a:pt x="5189" y="3237"/>
                  </a:lnTo>
                  <a:cubicBezTo>
                    <a:pt x="5189" y="2924"/>
                    <a:pt x="5442" y="2671"/>
                    <a:pt x="5755" y="2671"/>
                  </a:cubicBezTo>
                  <a:close/>
                  <a:moveTo>
                    <a:pt x="7448" y="0"/>
                  </a:moveTo>
                  <a:lnTo>
                    <a:pt x="4" y="6291"/>
                  </a:lnTo>
                  <a:lnTo>
                    <a:pt x="4" y="14605"/>
                  </a:lnTo>
                  <a:cubicBezTo>
                    <a:pt x="1" y="14913"/>
                    <a:pt x="254" y="15168"/>
                    <a:pt x="564" y="15168"/>
                  </a:cubicBezTo>
                  <a:cubicBezTo>
                    <a:pt x="566" y="15168"/>
                    <a:pt x="568" y="15168"/>
                    <a:pt x="570" y="15168"/>
                  </a:cubicBezTo>
                  <a:lnTo>
                    <a:pt x="4060" y="15168"/>
                  </a:lnTo>
                  <a:lnTo>
                    <a:pt x="4060" y="8883"/>
                  </a:lnTo>
                  <a:cubicBezTo>
                    <a:pt x="4060" y="8570"/>
                    <a:pt x="4313" y="8317"/>
                    <a:pt x="4626" y="8317"/>
                  </a:cubicBezTo>
                  <a:lnTo>
                    <a:pt x="10272" y="8317"/>
                  </a:lnTo>
                  <a:cubicBezTo>
                    <a:pt x="10582" y="8317"/>
                    <a:pt x="10835" y="8570"/>
                    <a:pt x="10835" y="8883"/>
                  </a:cubicBezTo>
                  <a:lnTo>
                    <a:pt x="10835" y="15168"/>
                  </a:lnTo>
                  <a:lnTo>
                    <a:pt x="14223" y="15168"/>
                  </a:lnTo>
                  <a:cubicBezTo>
                    <a:pt x="14225" y="15168"/>
                    <a:pt x="14227" y="15168"/>
                    <a:pt x="14228" y="15168"/>
                  </a:cubicBezTo>
                  <a:cubicBezTo>
                    <a:pt x="14539" y="15168"/>
                    <a:pt x="14792" y="14913"/>
                    <a:pt x="14789" y="14605"/>
                  </a:cubicBezTo>
                  <a:lnTo>
                    <a:pt x="14789" y="6291"/>
                  </a:lnTo>
                  <a:lnTo>
                    <a:pt x="744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290" name="Google Shape;290;p20"/>
          <p:cNvGrpSpPr/>
          <p:nvPr/>
        </p:nvGrpSpPr>
        <p:grpSpPr>
          <a:xfrm>
            <a:off x="7988163" y="3480179"/>
            <a:ext cx="369364" cy="314412"/>
            <a:chOff x="5645200" y="879425"/>
            <a:chExt cx="478575" cy="407375"/>
          </a:xfrm>
        </p:grpSpPr>
        <p:sp>
          <p:nvSpPr>
            <p:cNvPr id="291" name="Google Shape;291;p20"/>
            <p:cNvSpPr/>
            <p:nvPr/>
          </p:nvSpPr>
          <p:spPr>
            <a:xfrm>
              <a:off x="6004200" y="1075025"/>
              <a:ext cx="86075" cy="93450"/>
            </a:xfrm>
            <a:custGeom>
              <a:rect b="b" l="l" r="r" t="t"/>
              <a:pathLst>
                <a:path extrusionOk="0" h="3738" w="3443">
                  <a:moveTo>
                    <a:pt x="1" y="0"/>
                  </a:moveTo>
                  <a:lnTo>
                    <a:pt x="1" y="3737"/>
                  </a:lnTo>
                  <a:lnTo>
                    <a:pt x="1907" y="3737"/>
                  </a:lnTo>
                  <a:cubicBezTo>
                    <a:pt x="2157" y="3737"/>
                    <a:pt x="2377" y="3574"/>
                    <a:pt x="2449" y="3334"/>
                  </a:cubicBezTo>
                  <a:lnTo>
                    <a:pt x="344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292" name="Google Shape;292;p20"/>
            <p:cNvSpPr/>
            <p:nvPr/>
          </p:nvSpPr>
          <p:spPr>
            <a:xfrm>
              <a:off x="5880900" y="953275"/>
              <a:ext cx="95100" cy="93525"/>
            </a:xfrm>
            <a:custGeom>
              <a:rect b="b" l="l" r="r" t="t"/>
              <a:pathLst>
                <a:path extrusionOk="0" h="3741" w="3804">
                  <a:moveTo>
                    <a:pt x="0" y="1"/>
                  </a:moveTo>
                  <a:lnTo>
                    <a:pt x="0" y="3741"/>
                  </a:lnTo>
                  <a:lnTo>
                    <a:pt x="3804" y="3741"/>
                  </a:lnTo>
                  <a:lnTo>
                    <a:pt x="380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293" name="Google Shape;293;p20"/>
            <p:cNvSpPr/>
            <p:nvPr/>
          </p:nvSpPr>
          <p:spPr>
            <a:xfrm>
              <a:off x="6004200" y="953275"/>
              <a:ext cx="119575" cy="93525"/>
            </a:xfrm>
            <a:custGeom>
              <a:rect b="b" l="l" r="r" t="t"/>
              <a:pathLst>
                <a:path extrusionOk="0" h="3741" w="4783">
                  <a:moveTo>
                    <a:pt x="1" y="1"/>
                  </a:moveTo>
                  <a:lnTo>
                    <a:pt x="1" y="3741"/>
                  </a:lnTo>
                  <a:lnTo>
                    <a:pt x="3777" y="3741"/>
                  </a:lnTo>
                  <a:lnTo>
                    <a:pt x="4674" y="727"/>
                  </a:lnTo>
                  <a:cubicBezTo>
                    <a:pt x="4783" y="365"/>
                    <a:pt x="4512" y="1"/>
                    <a:pt x="413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294" name="Google Shape;294;p20"/>
            <p:cNvSpPr/>
            <p:nvPr/>
          </p:nvSpPr>
          <p:spPr>
            <a:xfrm>
              <a:off x="5880900" y="1075025"/>
              <a:ext cx="95100" cy="93450"/>
            </a:xfrm>
            <a:custGeom>
              <a:rect b="b" l="l" r="r" t="t"/>
              <a:pathLst>
                <a:path extrusionOk="0" h="3738" w="3804">
                  <a:moveTo>
                    <a:pt x="0" y="0"/>
                  </a:moveTo>
                  <a:lnTo>
                    <a:pt x="0" y="3737"/>
                  </a:lnTo>
                  <a:lnTo>
                    <a:pt x="3804" y="3737"/>
                  </a:lnTo>
                  <a:lnTo>
                    <a:pt x="380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295" name="Google Shape;295;p20"/>
            <p:cNvSpPr/>
            <p:nvPr/>
          </p:nvSpPr>
          <p:spPr>
            <a:xfrm>
              <a:off x="5645200" y="879425"/>
              <a:ext cx="207500" cy="167375"/>
            </a:xfrm>
            <a:custGeom>
              <a:rect b="b" l="l" r="r" t="t"/>
              <a:pathLst>
                <a:path extrusionOk="0" h="6695" w="8300">
                  <a:moveTo>
                    <a:pt x="563" y="1"/>
                  </a:moveTo>
                  <a:cubicBezTo>
                    <a:pt x="253" y="1"/>
                    <a:pt x="0" y="254"/>
                    <a:pt x="0" y="564"/>
                  </a:cubicBezTo>
                  <a:cubicBezTo>
                    <a:pt x="0" y="877"/>
                    <a:pt x="253" y="1130"/>
                    <a:pt x="563" y="1130"/>
                  </a:cubicBezTo>
                  <a:lnTo>
                    <a:pt x="2403" y="1130"/>
                  </a:lnTo>
                  <a:lnTo>
                    <a:pt x="3159" y="3672"/>
                  </a:lnTo>
                  <a:cubicBezTo>
                    <a:pt x="3162" y="3678"/>
                    <a:pt x="3162" y="3687"/>
                    <a:pt x="3165" y="3696"/>
                  </a:cubicBezTo>
                  <a:lnTo>
                    <a:pt x="4059" y="6695"/>
                  </a:lnTo>
                  <a:lnTo>
                    <a:pt x="8299" y="6695"/>
                  </a:lnTo>
                  <a:lnTo>
                    <a:pt x="8299" y="2955"/>
                  </a:lnTo>
                  <a:lnTo>
                    <a:pt x="4123" y="2955"/>
                  </a:lnTo>
                  <a:lnTo>
                    <a:pt x="3364" y="404"/>
                  </a:lnTo>
                  <a:cubicBezTo>
                    <a:pt x="3295" y="163"/>
                    <a:pt x="3072" y="1"/>
                    <a:pt x="282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296" name="Google Shape;296;p20"/>
            <p:cNvSpPr/>
            <p:nvPr/>
          </p:nvSpPr>
          <p:spPr>
            <a:xfrm>
              <a:off x="5722500" y="1075025"/>
              <a:ext cx="370875" cy="211775"/>
            </a:xfrm>
            <a:custGeom>
              <a:rect b="b" l="l" r="r" t="t"/>
              <a:pathLst>
                <a:path extrusionOk="0" h="8471" w="14835">
                  <a:moveTo>
                    <a:pt x="1305" y="0"/>
                  </a:moveTo>
                  <a:lnTo>
                    <a:pt x="2082" y="2614"/>
                  </a:lnTo>
                  <a:cubicBezTo>
                    <a:pt x="901" y="2701"/>
                    <a:pt x="1" y="3704"/>
                    <a:pt x="40" y="4887"/>
                  </a:cubicBezTo>
                  <a:cubicBezTo>
                    <a:pt x="82" y="6071"/>
                    <a:pt x="1049" y="7010"/>
                    <a:pt x="2232" y="7019"/>
                  </a:cubicBezTo>
                  <a:lnTo>
                    <a:pt x="2795" y="7019"/>
                  </a:lnTo>
                  <a:cubicBezTo>
                    <a:pt x="3045" y="7878"/>
                    <a:pt x="3834" y="8471"/>
                    <a:pt x="4731" y="8471"/>
                  </a:cubicBezTo>
                  <a:cubicBezTo>
                    <a:pt x="5629" y="8471"/>
                    <a:pt x="6418" y="7878"/>
                    <a:pt x="6671" y="7019"/>
                  </a:cubicBezTo>
                  <a:lnTo>
                    <a:pt x="9667" y="7019"/>
                  </a:lnTo>
                  <a:cubicBezTo>
                    <a:pt x="9917" y="7878"/>
                    <a:pt x="10709" y="8471"/>
                    <a:pt x="11606" y="8471"/>
                  </a:cubicBezTo>
                  <a:cubicBezTo>
                    <a:pt x="12500" y="8471"/>
                    <a:pt x="13292" y="7878"/>
                    <a:pt x="13542" y="7019"/>
                  </a:cubicBezTo>
                  <a:lnTo>
                    <a:pt x="14271" y="7019"/>
                  </a:lnTo>
                  <a:cubicBezTo>
                    <a:pt x="14581" y="7019"/>
                    <a:pt x="14834" y="6766"/>
                    <a:pt x="14834" y="6453"/>
                  </a:cubicBezTo>
                  <a:cubicBezTo>
                    <a:pt x="14834" y="6140"/>
                    <a:pt x="14581" y="5890"/>
                    <a:pt x="14271" y="5890"/>
                  </a:cubicBezTo>
                  <a:lnTo>
                    <a:pt x="13542" y="5890"/>
                  </a:lnTo>
                  <a:cubicBezTo>
                    <a:pt x="13292" y="5029"/>
                    <a:pt x="12500" y="4436"/>
                    <a:pt x="11606" y="4436"/>
                  </a:cubicBezTo>
                  <a:cubicBezTo>
                    <a:pt x="10709" y="4436"/>
                    <a:pt x="9917" y="5029"/>
                    <a:pt x="9667" y="5890"/>
                  </a:cubicBezTo>
                  <a:lnTo>
                    <a:pt x="6671" y="5890"/>
                  </a:lnTo>
                  <a:cubicBezTo>
                    <a:pt x="6418" y="5029"/>
                    <a:pt x="5629" y="4436"/>
                    <a:pt x="4731" y="4436"/>
                  </a:cubicBezTo>
                  <a:cubicBezTo>
                    <a:pt x="3834" y="4436"/>
                    <a:pt x="3045" y="5029"/>
                    <a:pt x="2792" y="5890"/>
                  </a:cubicBezTo>
                  <a:lnTo>
                    <a:pt x="2232" y="5890"/>
                  </a:lnTo>
                  <a:cubicBezTo>
                    <a:pt x="1639" y="5890"/>
                    <a:pt x="1157" y="5408"/>
                    <a:pt x="1157" y="4815"/>
                  </a:cubicBezTo>
                  <a:cubicBezTo>
                    <a:pt x="1157" y="4219"/>
                    <a:pt x="1639" y="3737"/>
                    <a:pt x="2232" y="3737"/>
                  </a:cubicBezTo>
                  <a:lnTo>
                    <a:pt x="5207" y="3737"/>
                  </a:lnTo>
                  <a:lnTo>
                    <a:pt x="52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297" name="Google Shape;297;p20"/>
          <p:cNvSpPr/>
          <p:nvPr/>
        </p:nvSpPr>
        <p:spPr>
          <a:xfrm>
            <a:off x="756625" y="3259950"/>
            <a:ext cx="727800" cy="768600"/>
          </a:xfrm>
          <a:prstGeom prst="flowChartAlternateProcess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chemeClr val="lt1"/>
                </a:solidFill>
                <a:latin typeface="Fira Sans"/>
                <a:ea typeface="Fira Sans"/>
                <a:cs typeface="Fira Sans"/>
                <a:sym typeface="Fira Sans"/>
              </a:rPr>
              <a:t>02</a:t>
            </a:r>
            <a:endParaRPr b="1" sz="2400">
              <a:solidFill>
                <a:schemeClr val="lt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98" name="Google Shape;298;p20"/>
          <p:cNvSpPr/>
          <p:nvPr/>
        </p:nvSpPr>
        <p:spPr>
          <a:xfrm>
            <a:off x="756625" y="1911300"/>
            <a:ext cx="727800" cy="768600"/>
          </a:xfrm>
          <a:prstGeom prst="flowChartAlternateProcess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chemeClr val="lt1"/>
                </a:solidFill>
                <a:latin typeface="Fira Sans"/>
                <a:ea typeface="Fira Sans"/>
                <a:cs typeface="Fira Sans"/>
                <a:sym typeface="Fira Sans"/>
              </a:rPr>
              <a:t>01</a:t>
            </a:r>
            <a:endParaRPr b="1" sz="2400">
              <a:solidFill>
                <a:schemeClr val="lt1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299" name="Google Shape;299;p20"/>
          <p:cNvSpPr txBox="1"/>
          <p:nvPr>
            <p:ph type="title"/>
          </p:nvPr>
        </p:nvSpPr>
        <p:spPr>
          <a:xfrm>
            <a:off x="457200" y="411475"/>
            <a:ext cx="8229600" cy="39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개선방안</a:t>
            </a:r>
            <a:endParaRPr/>
          </a:p>
        </p:txBody>
      </p:sp>
      <p:grpSp>
        <p:nvGrpSpPr>
          <p:cNvPr id="300" name="Google Shape;300;p20"/>
          <p:cNvGrpSpPr/>
          <p:nvPr/>
        </p:nvGrpSpPr>
        <p:grpSpPr>
          <a:xfrm>
            <a:off x="1897493" y="3408337"/>
            <a:ext cx="290376" cy="471885"/>
            <a:chOff x="1859299" y="3305751"/>
            <a:chExt cx="245852" cy="399496"/>
          </a:xfrm>
        </p:grpSpPr>
        <p:sp>
          <p:nvSpPr>
            <p:cNvPr id="301" name="Google Shape;301;p20"/>
            <p:cNvSpPr/>
            <p:nvPr/>
          </p:nvSpPr>
          <p:spPr>
            <a:xfrm>
              <a:off x="1919171" y="3305751"/>
              <a:ext cx="81231" cy="72180"/>
            </a:xfrm>
            <a:custGeom>
              <a:rect b="b" l="l" r="r" t="t"/>
              <a:pathLst>
                <a:path extrusionOk="0" h="604" w="715">
                  <a:moveTo>
                    <a:pt x="312" y="1"/>
                  </a:moveTo>
                  <a:cubicBezTo>
                    <a:pt x="152" y="1"/>
                    <a:pt x="1" y="121"/>
                    <a:pt x="1" y="307"/>
                  </a:cubicBezTo>
                  <a:cubicBezTo>
                    <a:pt x="1" y="472"/>
                    <a:pt x="144" y="604"/>
                    <a:pt x="308" y="604"/>
                  </a:cubicBezTo>
                  <a:cubicBezTo>
                    <a:pt x="583" y="604"/>
                    <a:pt x="714" y="285"/>
                    <a:pt x="528" y="88"/>
                  </a:cubicBezTo>
                  <a:cubicBezTo>
                    <a:pt x="464" y="28"/>
                    <a:pt x="387" y="1"/>
                    <a:pt x="312" y="1"/>
                  </a:cubicBezTo>
                  <a:close/>
                </a:path>
              </a:pathLst>
            </a:custGeom>
            <a:solidFill>
              <a:srgbClr val="A9BA5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" name="Google Shape;302;p20"/>
            <p:cNvSpPr/>
            <p:nvPr/>
          </p:nvSpPr>
          <p:spPr>
            <a:xfrm>
              <a:off x="1859299" y="3375778"/>
              <a:ext cx="245852" cy="329468"/>
            </a:xfrm>
            <a:custGeom>
              <a:rect b="b" l="l" r="r" t="t"/>
              <a:pathLst>
                <a:path extrusionOk="0" h="2757" w="2164">
                  <a:moveTo>
                    <a:pt x="1168" y="1"/>
                  </a:moveTo>
                  <a:cubicBezTo>
                    <a:pt x="1041" y="1"/>
                    <a:pt x="803" y="68"/>
                    <a:pt x="725" y="128"/>
                  </a:cubicBezTo>
                  <a:cubicBezTo>
                    <a:pt x="627" y="216"/>
                    <a:pt x="550" y="512"/>
                    <a:pt x="462" y="622"/>
                  </a:cubicBezTo>
                  <a:cubicBezTo>
                    <a:pt x="352" y="765"/>
                    <a:pt x="220" y="885"/>
                    <a:pt x="67" y="984"/>
                  </a:cubicBezTo>
                  <a:cubicBezTo>
                    <a:pt x="67" y="984"/>
                    <a:pt x="1" y="1138"/>
                    <a:pt x="100" y="1215"/>
                  </a:cubicBezTo>
                  <a:cubicBezTo>
                    <a:pt x="137" y="1243"/>
                    <a:pt x="181" y="1257"/>
                    <a:pt x="224" y="1257"/>
                  </a:cubicBezTo>
                  <a:cubicBezTo>
                    <a:pt x="281" y="1257"/>
                    <a:pt x="336" y="1232"/>
                    <a:pt x="374" y="1182"/>
                  </a:cubicBezTo>
                  <a:lnTo>
                    <a:pt x="725" y="863"/>
                  </a:lnTo>
                  <a:lnTo>
                    <a:pt x="835" y="1127"/>
                  </a:lnTo>
                  <a:lnTo>
                    <a:pt x="275" y="2488"/>
                  </a:lnTo>
                  <a:cubicBezTo>
                    <a:pt x="275" y="2488"/>
                    <a:pt x="209" y="2664"/>
                    <a:pt x="363" y="2730"/>
                  </a:cubicBezTo>
                  <a:cubicBezTo>
                    <a:pt x="395" y="2748"/>
                    <a:pt x="430" y="2756"/>
                    <a:pt x="463" y="2756"/>
                  </a:cubicBezTo>
                  <a:cubicBezTo>
                    <a:pt x="532" y="2756"/>
                    <a:pt x="597" y="2720"/>
                    <a:pt x="627" y="2653"/>
                  </a:cubicBezTo>
                  <a:cubicBezTo>
                    <a:pt x="660" y="2598"/>
                    <a:pt x="1099" y="1500"/>
                    <a:pt x="1099" y="1500"/>
                  </a:cubicBezTo>
                  <a:lnTo>
                    <a:pt x="1637" y="2477"/>
                  </a:lnTo>
                  <a:cubicBezTo>
                    <a:pt x="1637" y="2477"/>
                    <a:pt x="1719" y="2620"/>
                    <a:pt x="1847" y="2620"/>
                  </a:cubicBezTo>
                  <a:cubicBezTo>
                    <a:pt x="1874" y="2620"/>
                    <a:pt x="1903" y="2613"/>
                    <a:pt x="1933" y="2598"/>
                  </a:cubicBezTo>
                  <a:cubicBezTo>
                    <a:pt x="2120" y="2510"/>
                    <a:pt x="1988" y="2280"/>
                    <a:pt x="1988" y="2280"/>
                  </a:cubicBezTo>
                  <a:lnTo>
                    <a:pt x="1373" y="1105"/>
                  </a:lnTo>
                  <a:lnTo>
                    <a:pt x="1428" y="699"/>
                  </a:lnTo>
                  <a:lnTo>
                    <a:pt x="1637" y="896"/>
                  </a:lnTo>
                  <a:lnTo>
                    <a:pt x="1747" y="1028"/>
                  </a:lnTo>
                  <a:cubicBezTo>
                    <a:pt x="1747" y="1028"/>
                    <a:pt x="1837" y="1144"/>
                    <a:pt x="1953" y="1144"/>
                  </a:cubicBezTo>
                  <a:cubicBezTo>
                    <a:pt x="1988" y="1144"/>
                    <a:pt x="2026" y="1133"/>
                    <a:pt x="2065" y="1105"/>
                  </a:cubicBezTo>
                  <a:cubicBezTo>
                    <a:pt x="2153" y="1061"/>
                    <a:pt x="2164" y="951"/>
                    <a:pt x="2109" y="885"/>
                  </a:cubicBezTo>
                  <a:lnTo>
                    <a:pt x="1988" y="775"/>
                  </a:lnTo>
                  <a:cubicBezTo>
                    <a:pt x="1988" y="775"/>
                    <a:pt x="1296" y="73"/>
                    <a:pt x="1241" y="18"/>
                  </a:cubicBezTo>
                  <a:cubicBezTo>
                    <a:pt x="1230" y="6"/>
                    <a:pt x="1203" y="1"/>
                    <a:pt x="1168" y="1"/>
                  </a:cubicBezTo>
                  <a:close/>
                </a:path>
              </a:pathLst>
            </a:custGeom>
            <a:solidFill>
              <a:srgbClr val="A9BA5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03" name="Google Shape;303;p20"/>
          <p:cNvGrpSpPr/>
          <p:nvPr/>
        </p:nvGrpSpPr>
        <p:grpSpPr>
          <a:xfrm>
            <a:off x="1945447" y="2054435"/>
            <a:ext cx="194385" cy="481908"/>
            <a:chOff x="3343310" y="4475555"/>
            <a:chExt cx="127717" cy="316753"/>
          </a:xfrm>
        </p:grpSpPr>
        <p:sp>
          <p:nvSpPr>
            <p:cNvPr id="304" name="Google Shape;304;p20"/>
            <p:cNvSpPr/>
            <p:nvPr/>
          </p:nvSpPr>
          <p:spPr>
            <a:xfrm>
              <a:off x="3343310" y="4535967"/>
              <a:ext cx="127717" cy="256341"/>
            </a:xfrm>
            <a:custGeom>
              <a:rect b="b" l="l" r="r" t="t"/>
              <a:pathLst>
                <a:path extrusionOk="0" h="156544" w="77995">
                  <a:moveTo>
                    <a:pt x="18496" y="1"/>
                  </a:moveTo>
                  <a:cubicBezTo>
                    <a:pt x="8514" y="1"/>
                    <a:pt x="359" y="8123"/>
                    <a:pt x="327" y="18105"/>
                  </a:cubicBezTo>
                  <a:lnTo>
                    <a:pt x="33" y="74537"/>
                  </a:lnTo>
                  <a:cubicBezTo>
                    <a:pt x="0" y="78778"/>
                    <a:pt x="3425" y="82235"/>
                    <a:pt x="7666" y="82268"/>
                  </a:cubicBezTo>
                  <a:lnTo>
                    <a:pt x="7731" y="82268"/>
                  </a:lnTo>
                  <a:cubicBezTo>
                    <a:pt x="11939" y="82268"/>
                    <a:pt x="15364" y="78843"/>
                    <a:pt x="15397" y="74635"/>
                  </a:cubicBezTo>
                  <a:lnTo>
                    <a:pt x="15691" y="18170"/>
                  </a:lnTo>
                  <a:cubicBezTo>
                    <a:pt x="15691" y="17341"/>
                    <a:pt x="16344" y="16668"/>
                    <a:pt x="17166" y="16668"/>
                  </a:cubicBezTo>
                  <a:cubicBezTo>
                    <a:pt x="17185" y="16668"/>
                    <a:pt x="17204" y="16669"/>
                    <a:pt x="17224" y="16669"/>
                  </a:cubicBezTo>
                  <a:cubicBezTo>
                    <a:pt x="18039" y="16669"/>
                    <a:pt x="18724" y="17355"/>
                    <a:pt x="18724" y="18170"/>
                  </a:cubicBezTo>
                  <a:lnTo>
                    <a:pt x="18724" y="147345"/>
                  </a:lnTo>
                  <a:cubicBezTo>
                    <a:pt x="18724" y="152433"/>
                    <a:pt x="22867" y="156543"/>
                    <a:pt x="27956" y="156543"/>
                  </a:cubicBezTo>
                  <a:cubicBezTo>
                    <a:pt x="33044" y="156543"/>
                    <a:pt x="37187" y="152433"/>
                    <a:pt x="37187" y="147345"/>
                  </a:cubicBezTo>
                  <a:lnTo>
                    <a:pt x="37187" y="73656"/>
                  </a:lnTo>
                  <a:lnTo>
                    <a:pt x="41167" y="73656"/>
                  </a:lnTo>
                  <a:lnTo>
                    <a:pt x="41167" y="147345"/>
                  </a:lnTo>
                  <a:cubicBezTo>
                    <a:pt x="41167" y="152433"/>
                    <a:pt x="45277" y="156543"/>
                    <a:pt x="50365" y="156543"/>
                  </a:cubicBezTo>
                  <a:cubicBezTo>
                    <a:pt x="55454" y="156543"/>
                    <a:pt x="59597" y="152433"/>
                    <a:pt x="59597" y="147345"/>
                  </a:cubicBezTo>
                  <a:cubicBezTo>
                    <a:pt x="59597" y="25477"/>
                    <a:pt x="59434" y="95153"/>
                    <a:pt x="59434" y="18300"/>
                  </a:cubicBezTo>
                  <a:cubicBezTo>
                    <a:pt x="59434" y="17420"/>
                    <a:pt x="60119" y="16702"/>
                    <a:pt x="60967" y="16669"/>
                  </a:cubicBezTo>
                  <a:cubicBezTo>
                    <a:pt x="60988" y="16669"/>
                    <a:pt x="61009" y="16668"/>
                    <a:pt x="61030" y="16668"/>
                  </a:cubicBezTo>
                  <a:cubicBezTo>
                    <a:pt x="61882" y="16668"/>
                    <a:pt x="62567" y="17310"/>
                    <a:pt x="62631" y="18170"/>
                  </a:cubicBezTo>
                  <a:lnTo>
                    <a:pt x="62598" y="74570"/>
                  </a:lnTo>
                  <a:cubicBezTo>
                    <a:pt x="62598" y="78810"/>
                    <a:pt x="66023" y="82268"/>
                    <a:pt x="70264" y="82268"/>
                  </a:cubicBezTo>
                  <a:cubicBezTo>
                    <a:pt x="74504" y="82268"/>
                    <a:pt x="77962" y="78843"/>
                    <a:pt x="77962" y="74602"/>
                  </a:cubicBezTo>
                  <a:lnTo>
                    <a:pt x="77994" y="18137"/>
                  </a:lnTo>
                  <a:cubicBezTo>
                    <a:pt x="77994" y="18137"/>
                    <a:pt x="77994" y="18105"/>
                    <a:pt x="77994" y="18105"/>
                  </a:cubicBezTo>
                  <a:cubicBezTo>
                    <a:pt x="77962" y="8123"/>
                    <a:pt x="69807" y="1"/>
                    <a:pt x="5982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" name="Google Shape;305;p20"/>
            <p:cNvSpPr/>
            <p:nvPr/>
          </p:nvSpPr>
          <p:spPr>
            <a:xfrm>
              <a:off x="3381341" y="4475555"/>
              <a:ext cx="52189" cy="52135"/>
            </a:xfrm>
            <a:custGeom>
              <a:rect b="b" l="l" r="r" t="t"/>
              <a:pathLst>
                <a:path extrusionOk="0" h="31838" w="31871">
                  <a:moveTo>
                    <a:pt x="15952" y="1"/>
                  </a:moveTo>
                  <a:cubicBezTo>
                    <a:pt x="7144" y="1"/>
                    <a:pt x="1" y="7112"/>
                    <a:pt x="1" y="15919"/>
                  </a:cubicBezTo>
                  <a:cubicBezTo>
                    <a:pt x="1" y="24694"/>
                    <a:pt x="7144" y="31838"/>
                    <a:pt x="15952" y="31838"/>
                  </a:cubicBezTo>
                  <a:cubicBezTo>
                    <a:pt x="24727" y="31838"/>
                    <a:pt x="31870" y="24694"/>
                    <a:pt x="31870" y="15919"/>
                  </a:cubicBezTo>
                  <a:cubicBezTo>
                    <a:pt x="31870" y="7112"/>
                    <a:pt x="24727" y="1"/>
                    <a:pt x="1595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9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0" name="Google Shape;310;p21"/>
          <p:cNvGrpSpPr/>
          <p:nvPr/>
        </p:nvGrpSpPr>
        <p:grpSpPr>
          <a:xfrm rot="0">
            <a:off x="742459" y="1203135"/>
            <a:ext cx="1813945" cy="3597477"/>
            <a:chOff x="882846" y="1203135"/>
            <a:chExt cx="1813945" cy="3597477"/>
          </a:xfrm>
        </p:grpSpPr>
        <p:sp>
          <p:nvSpPr>
            <p:cNvPr id="311" name="Google Shape;311;p21"/>
            <p:cNvSpPr/>
            <p:nvPr/>
          </p:nvSpPr>
          <p:spPr>
            <a:xfrm>
              <a:off x="905327" y="1231254"/>
              <a:ext cx="1779855" cy="3057426"/>
            </a:xfrm>
            <a:custGeom>
              <a:avLst/>
              <a:gdLst/>
              <a:rect l="l" t="t" r="r" b="b"/>
              <a:pathLst>
                <a:path w="24305" h="41751" extrusionOk="0">
                  <a:moveTo>
                    <a:pt x="12232" y="0"/>
                  </a:moveTo>
                  <a:cubicBezTo>
                    <a:pt x="10011" y="0"/>
                    <a:pt x="8257" y="1375"/>
                    <a:pt x="7754" y="2098"/>
                  </a:cubicBezTo>
                  <a:lnTo>
                    <a:pt x="6134" y="2098"/>
                  </a:lnTo>
                  <a:lnTo>
                    <a:pt x="6134" y="3767"/>
                  </a:lnTo>
                  <a:lnTo>
                    <a:pt x="4466" y="3767"/>
                  </a:lnTo>
                  <a:lnTo>
                    <a:pt x="4466" y="5436"/>
                  </a:lnTo>
                  <a:lnTo>
                    <a:pt x="0" y="5399"/>
                  </a:lnTo>
                  <a:lnTo>
                    <a:pt x="0" y="5399"/>
                  </a:lnTo>
                  <a:cubicBezTo>
                    <a:pt x="0" y="5399"/>
                    <a:pt x="86" y="7288"/>
                    <a:pt x="1472" y="8478"/>
                  </a:cubicBezTo>
                  <a:cubicBezTo>
                    <a:pt x="2846" y="9656"/>
                    <a:pt x="2564" y="11680"/>
                    <a:pt x="2662" y="13103"/>
                  </a:cubicBezTo>
                  <a:cubicBezTo>
                    <a:pt x="2773" y="14527"/>
                    <a:pt x="3116" y="15520"/>
                    <a:pt x="4564" y="15606"/>
                  </a:cubicBezTo>
                  <a:lnTo>
                    <a:pt x="4564" y="17005"/>
                  </a:lnTo>
                  <a:lnTo>
                    <a:pt x="0" y="17005"/>
                  </a:lnTo>
                  <a:cubicBezTo>
                    <a:pt x="0" y="17005"/>
                    <a:pt x="503" y="19275"/>
                    <a:pt x="1570" y="20195"/>
                  </a:cubicBezTo>
                  <a:cubicBezTo>
                    <a:pt x="2638" y="21127"/>
                    <a:pt x="2761" y="22869"/>
                    <a:pt x="2687" y="24734"/>
                  </a:cubicBezTo>
                  <a:cubicBezTo>
                    <a:pt x="2627" y="26550"/>
                    <a:pt x="3381" y="27214"/>
                    <a:pt x="4666" y="27214"/>
                  </a:cubicBezTo>
                  <a:cubicBezTo>
                    <a:pt x="4701" y="27214"/>
                    <a:pt x="4737" y="27213"/>
                    <a:pt x="4773" y="27212"/>
                  </a:cubicBezTo>
                  <a:lnTo>
                    <a:pt x="4773" y="28795"/>
                  </a:lnTo>
                  <a:lnTo>
                    <a:pt x="0" y="28795"/>
                  </a:lnTo>
                  <a:cubicBezTo>
                    <a:pt x="0" y="28795"/>
                    <a:pt x="110" y="30390"/>
                    <a:pt x="1251" y="31457"/>
                  </a:cubicBezTo>
                  <a:cubicBezTo>
                    <a:pt x="2392" y="32513"/>
                    <a:pt x="2626" y="34181"/>
                    <a:pt x="2748" y="36034"/>
                  </a:cubicBezTo>
                  <a:cubicBezTo>
                    <a:pt x="2859" y="37886"/>
                    <a:pt x="3398" y="38855"/>
                    <a:pt x="4662" y="38855"/>
                  </a:cubicBezTo>
                  <a:lnTo>
                    <a:pt x="4724" y="40364"/>
                  </a:lnTo>
                  <a:lnTo>
                    <a:pt x="5938" y="40377"/>
                  </a:lnTo>
                  <a:lnTo>
                    <a:pt x="5864" y="41702"/>
                  </a:lnTo>
                  <a:lnTo>
                    <a:pt x="18231" y="41751"/>
                  </a:lnTo>
                  <a:lnTo>
                    <a:pt x="18231" y="40254"/>
                  </a:lnTo>
                  <a:lnTo>
                    <a:pt x="19372" y="40328"/>
                  </a:lnTo>
                  <a:lnTo>
                    <a:pt x="19716" y="38782"/>
                  </a:lnTo>
                  <a:cubicBezTo>
                    <a:pt x="19716" y="38782"/>
                    <a:pt x="19870" y="38832"/>
                    <a:pt x="20087" y="38832"/>
                  </a:cubicBezTo>
                  <a:cubicBezTo>
                    <a:pt x="20477" y="38832"/>
                    <a:pt x="21072" y="38670"/>
                    <a:pt x="21348" y="37764"/>
                  </a:cubicBezTo>
                  <a:cubicBezTo>
                    <a:pt x="21777" y="36353"/>
                    <a:pt x="21016" y="34071"/>
                    <a:pt x="21973" y="32733"/>
                  </a:cubicBezTo>
                  <a:lnTo>
                    <a:pt x="23728" y="30329"/>
                  </a:lnTo>
                  <a:cubicBezTo>
                    <a:pt x="23728" y="30329"/>
                    <a:pt x="23998" y="29200"/>
                    <a:pt x="24145" y="28685"/>
                  </a:cubicBezTo>
                  <a:lnTo>
                    <a:pt x="19483" y="28685"/>
                  </a:lnTo>
                  <a:lnTo>
                    <a:pt x="19483" y="27127"/>
                  </a:lnTo>
                  <a:cubicBezTo>
                    <a:pt x="19483" y="27127"/>
                    <a:pt x="19577" y="27136"/>
                    <a:pt x="19722" y="27136"/>
                  </a:cubicBezTo>
                  <a:cubicBezTo>
                    <a:pt x="20136" y="27136"/>
                    <a:pt x="20960" y="27061"/>
                    <a:pt x="21151" y="26489"/>
                  </a:cubicBezTo>
                  <a:cubicBezTo>
                    <a:pt x="21409" y="25728"/>
                    <a:pt x="21176" y="22648"/>
                    <a:pt x="21703" y="21667"/>
                  </a:cubicBezTo>
                  <a:cubicBezTo>
                    <a:pt x="22219" y="20685"/>
                    <a:pt x="24157" y="18367"/>
                    <a:pt x="24145" y="17005"/>
                  </a:cubicBezTo>
                  <a:lnTo>
                    <a:pt x="24145" y="17005"/>
                  </a:lnTo>
                  <a:cubicBezTo>
                    <a:pt x="24145" y="17005"/>
                    <a:pt x="22073" y="17098"/>
                    <a:pt x="20691" y="17098"/>
                  </a:cubicBezTo>
                  <a:cubicBezTo>
                    <a:pt x="20001" y="17098"/>
                    <a:pt x="19483" y="17074"/>
                    <a:pt x="19483" y="17005"/>
                  </a:cubicBezTo>
                  <a:lnTo>
                    <a:pt x="19483" y="15655"/>
                  </a:lnTo>
                  <a:cubicBezTo>
                    <a:pt x="19483" y="15655"/>
                    <a:pt x="19489" y="15655"/>
                    <a:pt x="19500" y="15655"/>
                  </a:cubicBezTo>
                  <a:cubicBezTo>
                    <a:pt x="19683" y="15655"/>
                    <a:pt x="21219" y="15623"/>
                    <a:pt x="21323" y="14527"/>
                  </a:cubicBezTo>
                  <a:cubicBezTo>
                    <a:pt x="21446" y="13361"/>
                    <a:pt x="21102" y="10662"/>
                    <a:pt x="21912" y="9546"/>
                  </a:cubicBezTo>
                  <a:cubicBezTo>
                    <a:pt x="22734" y="8429"/>
                    <a:pt x="24304" y="7632"/>
                    <a:pt x="24145" y="5436"/>
                  </a:cubicBezTo>
                  <a:lnTo>
                    <a:pt x="19483" y="5436"/>
                  </a:lnTo>
                  <a:lnTo>
                    <a:pt x="19483" y="3669"/>
                  </a:lnTo>
                  <a:lnTo>
                    <a:pt x="17912" y="3669"/>
                  </a:lnTo>
                  <a:lnTo>
                    <a:pt x="17912" y="2000"/>
                  </a:lnTo>
                  <a:lnTo>
                    <a:pt x="16023" y="1902"/>
                  </a:lnTo>
                  <a:cubicBezTo>
                    <a:pt x="16023" y="1902"/>
                    <a:pt x="14453" y="0"/>
                    <a:pt x="12232" y="0"/>
                  </a:cubicBezTo>
                  <a:close/>
                </a:path>
              </a:pathLst>
            </a:custGeom>
            <a:solidFill>
              <a:srgbClr val="c9c0ad"/>
            </a:solidFill>
            <a:ln>
              <a:noFill/>
            </a:ln>
          </p:spPr>
          <p:txBody>
            <a:bodyPr wrap="square" lIns="91424" tIns="91424" rIns="91424" bIns="91424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312" name="Google Shape;312;p21"/>
            <p:cNvSpPr/>
            <p:nvPr/>
          </p:nvSpPr>
          <p:spPr>
            <a:xfrm>
              <a:off x="1461422" y="4250808"/>
              <a:ext cx="648745" cy="508582"/>
            </a:xfrm>
            <a:custGeom>
              <a:avLst/>
              <a:gdLst/>
              <a:rect l="l" t="t" r="r" b="b"/>
              <a:pathLst>
                <a:path w="8859" h="6945" extrusionOk="0">
                  <a:moveTo>
                    <a:pt x="0" y="1"/>
                  </a:moveTo>
                  <a:lnTo>
                    <a:pt x="0" y="6945"/>
                  </a:lnTo>
                  <a:lnTo>
                    <a:pt x="8858" y="6945"/>
                  </a:lnTo>
                  <a:lnTo>
                    <a:pt x="8858" y="1"/>
                  </a:lnTo>
                  <a:close/>
                </a:path>
              </a:pathLst>
            </a:custGeom>
            <a:solidFill>
              <a:srgbClr val="c9c0ad"/>
            </a:solidFill>
            <a:ln>
              <a:noFill/>
            </a:ln>
          </p:spPr>
          <p:txBody>
            <a:bodyPr wrap="square" lIns="91424" tIns="91424" rIns="91424" bIns="91424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313" name="Google Shape;313;p21"/>
            <p:cNvSpPr/>
            <p:nvPr/>
          </p:nvSpPr>
          <p:spPr>
            <a:xfrm>
              <a:off x="1335616" y="1382177"/>
              <a:ext cx="48625" cy="131301"/>
            </a:xfrm>
            <a:custGeom>
              <a:avLst/>
              <a:gdLst/>
              <a:rect l="l" t="t" r="r" b="b"/>
              <a:pathLst>
                <a:path w="664" h="1793" extrusionOk="0">
                  <a:moveTo>
                    <a:pt x="364" y="1"/>
                  </a:moveTo>
                  <a:cubicBezTo>
                    <a:pt x="212" y="1"/>
                    <a:pt x="56" y="99"/>
                    <a:pt x="50" y="295"/>
                  </a:cubicBezTo>
                  <a:cubicBezTo>
                    <a:pt x="38" y="528"/>
                    <a:pt x="25" y="761"/>
                    <a:pt x="25" y="994"/>
                  </a:cubicBezTo>
                  <a:cubicBezTo>
                    <a:pt x="1" y="1203"/>
                    <a:pt x="25" y="1424"/>
                    <a:pt x="87" y="1632"/>
                  </a:cubicBezTo>
                  <a:cubicBezTo>
                    <a:pt x="116" y="1728"/>
                    <a:pt x="215" y="1792"/>
                    <a:pt x="311" y="1792"/>
                  </a:cubicBezTo>
                  <a:cubicBezTo>
                    <a:pt x="376" y="1792"/>
                    <a:pt x="440" y="1763"/>
                    <a:pt x="479" y="1694"/>
                  </a:cubicBezTo>
                  <a:cubicBezTo>
                    <a:pt x="663" y="1301"/>
                    <a:pt x="639" y="724"/>
                    <a:pt x="651" y="295"/>
                  </a:cubicBezTo>
                  <a:cubicBezTo>
                    <a:pt x="663" y="99"/>
                    <a:pt x="516" y="1"/>
                    <a:pt x="36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wrap="square" lIns="91424" tIns="91424" rIns="91424" bIns="91424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314" name="Google Shape;314;p21"/>
            <p:cNvSpPr/>
            <p:nvPr/>
          </p:nvSpPr>
          <p:spPr>
            <a:xfrm>
              <a:off x="2207105" y="1363797"/>
              <a:ext cx="39617" cy="135475"/>
            </a:xfrm>
            <a:custGeom>
              <a:avLst/>
              <a:gdLst/>
              <a:rect l="l" t="t" r="r" b="b"/>
              <a:pathLst>
                <a:path w="541" h="1850" extrusionOk="0">
                  <a:moveTo>
                    <a:pt x="270" y="0"/>
                  </a:moveTo>
                  <a:cubicBezTo>
                    <a:pt x="175" y="0"/>
                    <a:pt x="80" y="55"/>
                    <a:pt x="49" y="166"/>
                  </a:cubicBezTo>
                  <a:cubicBezTo>
                    <a:pt x="13" y="460"/>
                    <a:pt x="0" y="742"/>
                    <a:pt x="37" y="1037"/>
                  </a:cubicBezTo>
                  <a:cubicBezTo>
                    <a:pt x="25" y="1294"/>
                    <a:pt x="74" y="1552"/>
                    <a:pt x="160" y="1785"/>
                  </a:cubicBezTo>
                  <a:cubicBezTo>
                    <a:pt x="184" y="1828"/>
                    <a:pt x="227" y="1850"/>
                    <a:pt x="270" y="1850"/>
                  </a:cubicBezTo>
                  <a:cubicBezTo>
                    <a:pt x="313" y="1850"/>
                    <a:pt x="356" y="1828"/>
                    <a:pt x="381" y="1785"/>
                  </a:cubicBezTo>
                  <a:cubicBezTo>
                    <a:pt x="479" y="1552"/>
                    <a:pt x="516" y="1294"/>
                    <a:pt x="503" y="1037"/>
                  </a:cubicBezTo>
                  <a:cubicBezTo>
                    <a:pt x="540" y="742"/>
                    <a:pt x="540" y="460"/>
                    <a:pt x="491" y="166"/>
                  </a:cubicBezTo>
                  <a:cubicBezTo>
                    <a:pt x="460" y="55"/>
                    <a:pt x="365" y="0"/>
                    <a:pt x="27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wrap="square" lIns="91424" tIns="91424" rIns="91424" bIns="91424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315" name="Google Shape;315;p21"/>
            <p:cNvSpPr/>
            <p:nvPr/>
          </p:nvSpPr>
          <p:spPr>
            <a:xfrm>
              <a:off x="1338325" y="1353472"/>
              <a:ext cx="921892" cy="59243"/>
            </a:xfrm>
            <a:custGeom>
              <a:avLst/>
              <a:gdLst/>
              <a:rect l="l" t="t" r="r" b="b"/>
              <a:pathLst>
                <a:path w="12589" h="809" extrusionOk="0">
                  <a:moveTo>
                    <a:pt x="11779" y="0"/>
                  </a:moveTo>
                  <a:cubicBezTo>
                    <a:pt x="11460" y="0"/>
                    <a:pt x="11141" y="0"/>
                    <a:pt x="10809" y="12"/>
                  </a:cubicBezTo>
                  <a:cubicBezTo>
                    <a:pt x="9717" y="12"/>
                    <a:pt x="8613" y="25"/>
                    <a:pt x="7521" y="25"/>
                  </a:cubicBezTo>
                  <a:cubicBezTo>
                    <a:pt x="6209" y="37"/>
                    <a:pt x="4896" y="49"/>
                    <a:pt x="3583" y="74"/>
                  </a:cubicBezTo>
                  <a:cubicBezTo>
                    <a:pt x="3490" y="76"/>
                    <a:pt x="3395" y="77"/>
                    <a:pt x="3298" y="77"/>
                  </a:cubicBezTo>
                  <a:cubicBezTo>
                    <a:pt x="2932" y="77"/>
                    <a:pt x="2545" y="65"/>
                    <a:pt x="2155" y="65"/>
                  </a:cubicBezTo>
                  <a:cubicBezTo>
                    <a:pt x="1458" y="65"/>
                    <a:pt x="752" y="103"/>
                    <a:pt x="148" y="319"/>
                  </a:cubicBezTo>
                  <a:cubicBezTo>
                    <a:pt x="1" y="368"/>
                    <a:pt x="1" y="577"/>
                    <a:pt x="148" y="626"/>
                  </a:cubicBezTo>
                  <a:cubicBezTo>
                    <a:pt x="634" y="770"/>
                    <a:pt x="1169" y="809"/>
                    <a:pt x="1710" y="809"/>
                  </a:cubicBezTo>
                  <a:cubicBezTo>
                    <a:pt x="2315" y="809"/>
                    <a:pt x="2927" y="761"/>
                    <a:pt x="3485" y="761"/>
                  </a:cubicBezTo>
                  <a:cubicBezTo>
                    <a:pt x="4834" y="761"/>
                    <a:pt x="6172" y="748"/>
                    <a:pt x="7509" y="748"/>
                  </a:cubicBezTo>
                  <a:cubicBezTo>
                    <a:pt x="8589" y="748"/>
                    <a:pt x="9668" y="736"/>
                    <a:pt x="10748" y="736"/>
                  </a:cubicBezTo>
                  <a:cubicBezTo>
                    <a:pt x="10969" y="736"/>
                    <a:pt x="11190" y="742"/>
                    <a:pt x="11410" y="742"/>
                  </a:cubicBezTo>
                  <a:cubicBezTo>
                    <a:pt x="11521" y="742"/>
                    <a:pt x="11631" y="740"/>
                    <a:pt x="11742" y="736"/>
                  </a:cubicBezTo>
                  <a:cubicBezTo>
                    <a:pt x="11877" y="736"/>
                    <a:pt x="12012" y="736"/>
                    <a:pt x="12134" y="724"/>
                  </a:cubicBezTo>
                  <a:cubicBezTo>
                    <a:pt x="12588" y="724"/>
                    <a:pt x="12588" y="25"/>
                    <a:pt x="12134" y="25"/>
                  </a:cubicBezTo>
                  <a:cubicBezTo>
                    <a:pt x="12331" y="25"/>
                    <a:pt x="11852" y="0"/>
                    <a:pt x="1177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wrap="square" lIns="91424" tIns="91424" rIns="91424" bIns="91424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316" name="Google Shape;316;p21"/>
            <p:cNvSpPr/>
            <p:nvPr/>
          </p:nvSpPr>
          <p:spPr>
            <a:xfrm>
              <a:off x="1458566" y="1203135"/>
              <a:ext cx="683529" cy="210390"/>
            </a:xfrm>
            <a:custGeom>
              <a:avLst/>
              <a:gdLst/>
              <a:rect l="l" t="t" r="r" b="b"/>
              <a:pathLst>
                <a:path w="9334" h="2873" extrusionOk="0">
                  <a:moveTo>
                    <a:pt x="4480" y="1"/>
                  </a:moveTo>
                  <a:cubicBezTo>
                    <a:pt x="4415" y="1"/>
                    <a:pt x="4350" y="2"/>
                    <a:pt x="4284" y="4"/>
                  </a:cubicBezTo>
                  <a:cubicBezTo>
                    <a:pt x="2751" y="90"/>
                    <a:pt x="653" y="875"/>
                    <a:pt x="39" y="2433"/>
                  </a:cubicBezTo>
                  <a:cubicBezTo>
                    <a:pt x="1" y="2520"/>
                    <a:pt x="92" y="2615"/>
                    <a:pt x="180" y="2615"/>
                  </a:cubicBezTo>
                  <a:cubicBezTo>
                    <a:pt x="204" y="2615"/>
                    <a:pt x="227" y="2608"/>
                    <a:pt x="248" y="2593"/>
                  </a:cubicBezTo>
                  <a:cubicBezTo>
                    <a:pt x="849" y="2213"/>
                    <a:pt x="1328" y="1710"/>
                    <a:pt x="1966" y="1366"/>
                  </a:cubicBezTo>
                  <a:cubicBezTo>
                    <a:pt x="2714" y="961"/>
                    <a:pt x="3548" y="740"/>
                    <a:pt x="4407" y="716"/>
                  </a:cubicBezTo>
                  <a:cubicBezTo>
                    <a:pt x="4432" y="715"/>
                    <a:pt x="4457" y="715"/>
                    <a:pt x="4482" y="715"/>
                  </a:cubicBezTo>
                  <a:cubicBezTo>
                    <a:pt x="6120" y="715"/>
                    <a:pt x="7564" y="1508"/>
                    <a:pt x="8603" y="2752"/>
                  </a:cubicBezTo>
                  <a:cubicBezTo>
                    <a:pt x="8676" y="2837"/>
                    <a:pt x="8759" y="2872"/>
                    <a:pt x="8840" y="2872"/>
                  </a:cubicBezTo>
                  <a:cubicBezTo>
                    <a:pt x="9099" y="2872"/>
                    <a:pt x="9333" y="2508"/>
                    <a:pt x="9118" y="2237"/>
                  </a:cubicBezTo>
                  <a:cubicBezTo>
                    <a:pt x="7993" y="816"/>
                    <a:pt x="6286" y="1"/>
                    <a:pt x="448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wrap="square" lIns="91424" tIns="91424" rIns="91424" bIns="91424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317" name="Google Shape;317;p21"/>
            <p:cNvSpPr/>
            <p:nvPr/>
          </p:nvSpPr>
          <p:spPr>
            <a:xfrm>
              <a:off x="1206295" y="1516257"/>
              <a:ext cx="85386" cy="2696768"/>
            </a:xfrm>
            <a:custGeom>
              <a:avLst/>
              <a:gdLst/>
              <a:rect l="l" t="t" r="r" b="b"/>
              <a:pathLst>
                <a:path w="1166" h="36826" extrusionOk="0">
                  <a:moveTo>
                    <a:pt x="479" y="1"/>
                  </a:moveTo>
                  <a:cubicBezTo>
                    <a:pt x="399" y="1"/>
                    <a:pt x="319" y="53"/>
                    <a:pt x="319" y="157"/>
                  </a:cubicBezTo>
                  <a:cubicBezTo>
                    <a:pt x="0" y="3175"/>
                    <a:pt x="147" y="6279"/>
                    <a:pt x="135" y="9310"/>
                  </a:cubicBezTo>
                  <a:cubicBezTo>
                    <a:pt x="135" y="12364"/>
                    <a:pt x="123" y="15419"/>
                    <a:pt x="135" y="18462"/>
                  </a:cubicBezTo>
                  <a:lnTo>
                    <a:pt x="147" y="27614"/>
                  </a:lnTo>
                  <a:lnTo>
                    <a:pt x="160" y="32191"/>
                  </a:lnTo>
                  <a:cubicBezTo>
                    <a:pt x="160" y="33626"/>
                    <a:pt x="12" y="35147"/>
                    <a:pt x="245" y="36558"/>
                  </a:cubicBezTo>
                  <a:cubicBezTo>
                    <a:pt x="276" y="36736"/>
                    <a:pt x="439" y="36825"/>
                    <a:pt x="600" y="36825"/>
                  </a:cubicBezTo>
                  <a:cubicBezTo>
                    <a:pt x="761" y="36825"/>
                    <a:pt x="920" y="36736"/>
                    <a:pt x="945" y="36558"/>
                  </a:cubicBezTo>
                  <a:cubicBezTo>
                    <a:pt x="1166" y="35147"/>
                    <a:pt x="1018" y="33626"/>
                    <a:pt x="1006" y="32191"/>
                  </a:cubicBezTo>
                  <a:lnTo>
                    <a:pt x="982" y="27614"/>
                  </a:lnTo>
                  <a:lnTo>
                    <a:pt x="945" y="18462"/>
                  </a:lnTo>
                  <a:cubicBezTo>
                    <a:pt x="932" y="15419"/>
                    <a:pt x="908" y="12364"/>
                    <a:pt x="883" y="9310"/>
                  </a:cubicBezTo>
                  <a:cubicBezTo>
                    <a:pt x="859" y="6279"/>
                    <a:pt x="982" y="3175"/>
                    <a:pt x="638" y="157"/>
                  </a:cubicBezTo>
                  <a:cubicBezTo>
                    <a:pt x="638" y="53"/>
                    <a:pt x="558" y="1"/>
                    <a:pt x="47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wrap="square" lIns="91424" tIns="91424" rIns="91424" bIns="91424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318" name="Google Shape;318;p21"/>
            <p:cNvSpPr/>
            <p:nvPr/>
          </p:nvSpPr>
          <p:spPr>
            <a:xfrm>
              <a:off x="2296004" y="1516916"/>
              <a:ext cx="86338" cy="2696109"/>
            </a:xfrm>
            <a:custGeom>
              <a:avLst/>
              <a:gdLst/>
              <a:rect l="l" t="t" r="r" b="b"/>
              <a:pathLst>
                <a:path w="1179" h="36817" extrusionOk="0">
                  <a:moveTo>
                    <a:pt x="486" y="1"/>
                  </a:moveTo>
                  <a:cubicBezTo>
                    <a:pt x="406" y="1"/>
                    <a:pt x="326" y="50"/>
                    <a:pt x="320" y="148"/>
                  </a:cubicBezTo>
                  <a:cubicBezTo>
                    <a:pt x="1" y="3166"/>
                    <a:pt x="148" y="6270"/>
                    <a:pt x="148" y="9301"/>
                  </a:cubicBezTo>
                  <a:cubicBezTo>
                    <a:pt x="136" y="12355"/>
                    <a:pt x="136" y="15410"/>
                    <a:pt x="136" y="18453"/>
                  </a:cubicBezTo>
                  <a:lnTo>
                    <a:pt x="160" y="27605"/>
                  </a:lnTo>
                  <a:lnTo>
                    <a:pt x="173" y="32182"/>
                  </a:lnTo>
                  <a:cubicBezTo>
                    <a:pt x="173" y="33617"/>
                    <a:pt x="26" y="35138"/>
                    <a:pt x="259" y="36549"/>
                  </a:cubicBezTo>
                  <a:cubicBezTo>
                    <a:pt x="283" y="36727"/>
                    <a:pt x="443" y="36816"/>
                    <a:pt x="604" y="36816"/>
                  </a:cubicBezTo>
                  <a:cubicBezTo>
                    <a:pt x="765" y="36816"/>
                    <a:pt x="927" y="36727"/>
                    <a:pt x="958" y="36549"/>
                  </a:cubicBezTo>
                  <a:cubicBezTo>
                    <a:pt x="1179" y="35138"/>
                    <a:pt x="1019" y="33617"/>
                    <a:pt x="1007" y="32182"/>
                  </a:cubicBezTo>
                  <a:lnTo>
                    <a:pt x="995" y="27605"/>
                  </a:lnTo>
                  <a:lnTo>
                    <a:pt x="958" y="18453"/>
                  </a:lnTo>
                  <a:cubicBezTo>
                    <a:pt x="946" y="15410"/>
                    <a:pt x="909" y="12355"/>
                    <a:pt x="884" y="9301"/>
                  </a:cubicBezTo>
                  <a:cubicBezTo>
                    <a:pt x="860" y="6270"/>
                    <a:pt x="995" y="3166"/>
                    <a:pt x="651" y="148"/>
                  </a:cubicBezTo>
                  <a:cubicBezTo>
                    <a:pt x="645" y="50"/>
                    <a:pt x="565" y="1"/>
                    <a:pt x="48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wrap="square" lIns="91424" tIns="91424" rIns="91424" bIns="91424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319" name="Google Shape;319;p21"/>
            <p:cNvSpPr/>
            <p:nvPr/>
          </p:nvSpPr>
          <p:spPr>
            <a:xfrm>
              <a:off x="1215229" y="1464851"/>
              <a:ext cx="1136603" cy="70228"/>
            </a:xfrm>
            <a:custGeom>
              <a:avLst/>
              <a:gdLst/>
              <a:rect l="l" t="t" r="r" b="b"/>
              <a:pathLst>
                <a:path w="15521" h="959" extrusionOk="0">
                  <a:moveTo>
                    <a:pt x="15018" y="0"/>
                  </a:moveTo>
                  <a:cubicBezTo>
                    <a:pt x="12527" y="49"/>
                    <a:pt x="10024" y="111"/>
                    <a:pt x="7521" y="172"/>
                  </a:cubicBezTo>
                  <a:cubicBezTo>
                    <a:pt x="7007" y="183"/>
                    <a:pt x="6488" y="185"/>
                    <a:pt x="5967" y="185"/>
                  </a:cubicBezTo>
                  <a:cubicBezTo>
                    <a:pt x="5637" y="185"/>
                    <a:pt x="5306" y="184"/>
                    <a:pt x="4975" y="184"/>
                  </a:cubicBezTo>
                  <a:cubicBezTo>
                    <a:pt x="3396" y="184"/>
                    <a:pt x="1807" y="203"/>
                    <a:pt x="271" y="417"/>
                  </a:cubicBezTo>
                  <a:cubicBezTo>
                    <a:pt x="1" y="442"/>
                    <a:pt x="99" y="810"/>
                    <a:pt x="320" y="835"/>
                  </a:cubicBezTo>
                  <a:cubicBezTo>
                    <a:pt x="1193" y="928"/>
                    <a:pt x="2079" y="958"/>
                    <a:pt x="2968" y="958"/>
                  </a:cubicBezTo>
                  <a:cubicBezTo>
                    <a:pt x="4541" y="958"/>
                    <a:pt x="6125" y="863"/>
                    <a:pt x="7669" y="847"/>
                  </a:cubicBezTo>
                  <a:cubicBezTo>
                    <a:pt x="10122" y="822"/>
                    <a:pt x="12576" y="810"/>
                    <a:pt x="15018" y="773"/>
                  </a:cubicBezTo>
                  <a:cubicBezTo>
                    <a:pt x="15521" y="773"/>
                    <a:pt x="15521" y="0"/>
                    <a:pt x="1501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wrap="square" lIns="91424" tIns="91424" rIns="91424" bIns="91424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320" name="Google Shape;320;p21"/>
            <p:cNvSpPr/>
            <p:nvPr/>
          </p:nvSpPr>
          <p:spPr>
            <a:xfrm>
              <a:off x="1225993" y="4146238"/>
              <a:ext cx="1139312" cy="79381"/>
            </a:xfrm>
            <a:custGeom>
              <a:avLst/>
              <a:gdLst/>
              <a:rect l="l" t="t" r="r" b="b"/>
              <a:pathLst>
                <a:path w="15558" h="1084" extrusionOk="0">
                  <a:moveTo>
                    <a:pt x="13761" y="1"/>
                  </a:moveTo>
                  <a:cubicBezTo>
                    <a:pt x="12980" y="1"/>
                    <a:pt x="12185" y="71"/>
                    <a:pt x="11423" y="79"/>
                  </a:cubicBezTo>
                  <a:cubicBezTo>
                    <a:pt x="10172" y="79"/>
                    <a:pt x="8920" y="79"/>
                    <a:pt x="7669" y="67"/>
                  </a:cubicBezTo>
                  <a:lnTo>
                    <a:pt x="3915" y="67"/>
                  </a:lnTo>
                  <a:cubicBezTo>
                    <a:pt x="3870" y="67"/>
                    <a:pt x="3825" y="67"/>
                    <a:pt x="3779" y="67"/>
                  </a:cubicBezTo>
                  <a:cubicBezTo>
                    <a:pt x="3295" y="67"/>
                    <a:pt x="2772" y="43"/>
                    <a:pt x="2249" y="43"/>
                  </a:cubicBezTo>
                  <a:cubicBezTo>
                    <a:pt x="1556" y="43"/>
                    <a:pt x="863" y="86"/>
                    <a:pt x="259" y="288"/>
                  </a:cubicBezTo>
                  <a:cubicBezTo>
                    <a:pt x="1" y="373"/>
                    <a:pt x="1" y="729"/>
                    <a:pt x="259" y="815"/>
                  </a:cubicBezTo>
                  <a:cubicBezTo>
                    <a:pt x="775" y="967"/>
                    <a:pt x="1341" y="1008"/>
                    <a:pt x="1914" y="1008"/>
                  </a:cubicBezTo>
                  <a:cubicBezTo>
                    <a:pt x="2593" y="1008"/>
                    <a:pt x="3283" y="950"/>
                    <a:pt x="3915" y="950"/>
                  </a:cubicBezTo>
                  <a:cubicBezTo>
                    <a:pt x="5166" y="962"/>
                    <a:pt x="6418" y="987"/>
                    <a:pt x="7669" y="999"/>
                  </a:cubicBezTo>
                  <a:cubicBezTo>
                    <a:pt x="8920" y="1011"/>
                    <a:pt x="10172" y="1036"/>
                    <a:pt x="11423" y="1036"/>
                  </a:cubicBezTo>
                  <a:cubicBezTo>
                    <a:pt x="12065" y="1042"/>
                    <a:pt x="12744" y="1084"/>
                    <a:pt x="13416" y="1084"/>
                  </a:cubicBezTo>
                  <a:cubicBezTo>
                    <a:pt x="14004" y="1084"/>
                    <a:pt x="14585" y="1052"/>
                    <a:pt x="15128" y="938"/>
                  </a:cubicBezTo>
                  <a:cubicBezTo>
                    <a:pt x="15533" y="852"/>
                    <a:pt x="15558" y="165"/>
                    <a:pt x="15128" y="104"/>
                  </a:cubicBezTo>
                  <a:cubicBezTo>
                    <a:pt x="14685" y="26"/>
                    <a:pt x="14225" y="1"/>
                    <a:pt x="13761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wrap="square" lIns="91424" tIns="91424" rIns="91424" bIns="91424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321" name="Google Shape;321;p21"/>
            <p:cNvSpPr/>
            <p:nvPr/>
          </p:nvSpPr>
          <p:spPr>
            <a:xfrm>
              <a:off x="1314966" y="4176262"/>
              <a:ext cx="45915" cy="126981"/>
            </a:xfrm>
            <a:custGeom>
              <a:avLst/>
              <a:gdLst/>
              <a:rect l="l" t="t" r="r" b="b"/>
              <a:pathLst>
                <a:path w="627" h="1734" extrusionOk="0">
                  <a:moveTo>
                    <a:pt x="326" y="0"/>
                  </a:moveTo>
                  <a:cubicBezTo>
                    <a:pt x="243" y="0"/>
                    <a:pt x="160" y="49"/>
                    <a:pt x="136" y="147"/>
                  </a:cubicBezTo>
                  <a:cubicBezTo>
                    <a:pt x="1" y="552"/>
                    <a:pt x="37" y="1055"/>
                    <a:pt x="25" y="1485"/>
                  </a:cubicBezTo>
                  <a:cubicBezTo>
                    <a:pt x="19" y="1650"/>
                    <a:pt x="148" y="1733"/>
                    <a:pt x="280" y="1733"/>
                  </a:cubicBezTo>
                  <a:cubicBezTo>
                    <a:pt x="412" y="1733"/>
                    <a:pt x="547" y="1650"/>
                    <a:pt x="553" y="1485"/>
                  </a:cubicBezTo>
                  <a:cubicBezTo>
                    <a:pt x="565" y="1055"/>
                    <a:pt x="626" y="565"/>
                    <a:pt x="516" y="147"/>
                  </a:cubicBezTo>
                  <a:cubicBezTo>
                    <a:pt x="491" y="49"/>
                    <a:pt x="409" y="0"/>
                    <a:pt x="32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wrap="square" lIns="91424" tIns="91424" rIns="91424" bIns="91424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322" name="Google Shape;322;p21"/>
            <p:cNvSpPr/>
            <p:nvPr/>
          </p:nvSpPr>
          <p:spPr>
            <a:xfrm>
              <a:off x="1316796" y="4260474"/>
              <a:ext cx="950599" cy="49137"/>
            </a:xfrm>
            <a:custGeom>
              <a:avLst/>
              <a:gdLst/>
              <a:rect l="l" t="t" r="r" b="b"/>
              <a:pathLst>
                <a:path w="12981" h="671" extrusionOk="0">
                  <a:moveTo>
                    <a:pt x="2832" y="0"/>
                  </a:moveTo>
                  <a:cubicBezTo>
                    <a:pt x="1970" y="0"/>
                    <a:pt x="1111" y="29"/>
                    <a:pt x="270" y="126"/>
                  </a:cubicBezTo>
                  <a:cubicBezTo>
                    <a:pt x="0" y="138"/>
                    <a:pt x="0" y="531"/>
                    <a:pt x="270" y="531"/>
                  </a:cubicBezTo>
                  <a:cubicBezTo>
                    <a:pt x="1253" y="644"/>
                    <a:pt x="2260" y="671"/>
                    <a:pt x="3269" y="671"/>
                  </a:cubicBezTo>
                  <a:cubicBezTo>
                    <a:pt x="4149" y="671"/>
                    <a:pt x="5030" y="651"/>
                    <a:pt x="5899" y="651"/>
                  </a:cubicBezTo>
                  <a:cubicBezTo>
                    <a:pt x="6084" y="651"/>
                    <a:pt x="6269" y="652"/>
                    <a:pt x="6453" y="654"/>
                  </a:cubicBezTo>
                  <a:cubicBezTo>
                    <a:pt x="7312" y="659"/>
                    <a:pt x="8169" y="662"/>
                    <a:pt x="9025" y="662"/>
                  </a:cubicBezTo>
                  <a:cubicBezTo>
                    <a:pt x="10234" y="662"/>
                    <a:pt x="11442" y="656"/>
                    <a:pt x="12649" y="641"/>
                  </a:cubicBezTo>
                  <a:cubicBezTo>
                    <a:pt x="12980" y="629"/>
                    <a:pt x="12980" y="138"/>
                    <a:pt x="12649" y="126"/>
                  </a:cubicBezTo>
                  <a:cubicBezTo>
                    <a:pt x="10588" y="114"/>
                    <a:pt x="8527" y="89"/>
                    <a:pt x="6453" y="65"/>
                  </a:cubicBezTo>
                  <a:cubicBezTo>
                    <a:pt x="5263" y="58"/>
                    <a:pt x="4044" y="0"/>
                    <a:pt x="283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wrap="square" lIns="91424" tIns="91424" rIns="91424" bIns="91424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323" name="Google Shape;323;p21"/>
            <p:cNvSpPr/>
            <p:nvPr/>
          </p:nvSpPr>
          <p:spPr>
            <a:xfrm>
              <a:off x="2223288" y="4159639"/>
              <a:ext cx="39617" cy="142652"/>
            </a:xfrm>
            <a:custGeom>
              <a:avLst/>
              <a:gdLst/>
              <a:rect l="l" t="t" r="r" b="b"/>
              <a:pathLst>
                <a:path w="541" h="1948" extrusionOk="0">
                  <a:moveTo>
                    <a:pt x="270" y="0"/>
                  </a:moveTo>
                  <a:cubicBezTo>
                    <a:pt x="144" y="0"/>
                    <a:pt x="19" y="80"/>
                    <a:pt x="12" y="240"/>
                  </a:cubicBezTo>
                  <a:cubicBezTo>
                    <a:pt x="12" y="522"/>
                    <a:pt x="12" y="792"/>
                    <a:pt x="25" y="1062"/>
                  </a:cubicBezTo>
                  <a:cubicBezTo>
                    <a:pt x="0" y="1319"/>
                    <a:pt x="25" y="1565"/>
                    <a:pt x="86" y="1810"/>
                  </a:cubicBezTo>
                  <a:cubicBezTo>
                    <a:pt x="117" y="1902"/>
                    <a:pt x="193" y="1948"/>
                    <a:pt x="270" y="1948"/>
                  </a:cubicBezTo>
                  <a:cubicBezTo>
                    <a:pt x="347" y="1948"/>
                    <a:pt x="423" y="1902"/>
                    <a:pt x="454" y="1810"/>
                  </a:cubicBezTo>
                  <a:cubicBezTo>
                    <a:pt x="516" y="1565"/>
                    <a:pt x="540" y="1319"/>
                    <a:pt x="516" y="1062"/>
                  </a:cubicBezTo>
                  <a:cubicBezTo>
                    <a:pt x="528" y="792"/>
                    <a:pt x="528" y="522"/>
                    <a:pt x="528" y="240"/>
                  </a:cubicBezTo>
                  <a:cubicBezTo>
                    <a:pt x="522" y="80"/>
                    <a:pt x="396" y="0"/>
                    <a:pt x="27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wrap="square" lIns="91424" tIns="91424" rIns="91424" bIns="91424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324" name="Google Shape;324;p21"/>
            <p:cNvSpPr/>
            <p:nvPr/>
          </p:nvSpPr>
          <p:spPr>
            <a:xfrm>
              <a:off x="1440772" y="4285591"/>
              <a:ext cx="41375" cy="476508"/>
            </a:xfrm>
            <a:custGeom>
              <a:avLst/>
              <a:gdLst/>
              <a:rect l="l" t="t" r="r" b="b"/>
              <a:pathLst>
                <a:path w="565" h="6507" extrusionOk="0">
                  <a:moveTo>
                    <a:pt x="282" y="1"/>
                  </a:moveTo>
                  <a:cubicBezTo>
                    <a:pt x="261" y="1"/>
                    <a:pt x="239" y="10"/>
                    <a:pt x="233" y="29"/>
                  </a:cubicBezTo>
                  <a:cubicBezTo>
                    <a:pt x="221" y="78"/>
                    <a:pt x="98" y="200"/>
                    <a:pt x="74" y="274"/>
                  </a:cubicBezTo>
                  <a:cubicBezTo>
                    <a:pt x="0" y="470"/>
                    <a:pt x="49" y="777"/>
                    <a:pt x="37" y="986"/>
                  </a:cubicBezTo>
                  <a:cubicBezTo>
                    <a:pt x="25" y="1685"/>
                    <a:pt x="25" y="2372"/>
                    <a:pt x="25" y="3071"/>
                  </a:cubicBezTo>
                  <a:cubicBezTo>
                    <a:pt x="12" y="4126"/>
                    <a:pt x="12" y="5181"/>
                    <a:pt x="12" y="6249"/>
                  </a:cubicBezTo>
                  <a:cubicBezTo>
                    <a:pt x="19" y="6421"/>
                    <a:pt x="150" y="6506"/>
                    <a:pt x="282" y="6506"/>
                  </a:cubicBezTo>
                  <a:cubicBezTo>
                    <a:pt x="414" y="6506"/>
                    <a:pt x="546" y="6421"/>
                    <a:pt x="552" y="6249"/>
                  </a:cubicBezTo>
                  <a:cubicBezTo>
                    <a:pt x="552" y="5181"/>
                    <a:pt x="540" y="4126"/>
                    <a:pt x="540" y="3071"/>
                  </a:cubicBezTo>
                  <a:cubicBezTo>
                    <a:pt x="540" y="2372"/>
                    <a:pt x="540" y="1685"/>
                    <a:pt x="528" y="986"/>
                  </a:cubicBezTo>
                  <a:cubicBezTo>
                    <a:pt x="515" y="777"/>
                    <a:pt x="565" y="470"/>
                    <a:pt x="491" y="274"/>
                  </a:cubicBezTo>
                  <a:cubicBezTo>
                    <a:pt x="466" y="200"/>
                    <a:pt x="331" y="78"/>
                    <a:pt x="331" y="29"/>
                  </a:cubicBezTo>
                  <a:cubicBezTo>
                    <a:pt x="325" y="10"/>
                    <a:pt x="304" y="1"/>
                    <a:pt x="28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wrap="square" lIns="91424" tIns="91424" rIns="91424" bIns="91424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325" name="Google Shape;325;p21"/>
            <p:cNvSpPr/>
            <p:nvPr/>
          </p:nvSpPr>
          <p:spPr>
            <a:xfrm>
              <a:off x="2097482" y="4285591"/>
              <a:ext cx="41375" cy="476508"/>
            </a:xfrm>
            <a:custGeom>
              <a:avLst/>
              <a:gdLst/>
              <a:rect l="l" t="t" r="r" b="b"/>
              <a:pathLst>
                <a:path w="565" h="6507" extrusionOk="0">
                  <a:moveTo>
                    <a:pt x="277" y="1"/>
                  </a:moveTo>
                  <a:cubicBezTo>
                    <a:pt x="258" y="1"/>
                    <a:pt x="240" y="10"/>
                    <a:pt x="234" y="29"/>
                  </a:cubicBezTo>
                  <a:cubicBezTo>
                    <a:pt x="221" y="78"/>
                    <a:pt x="99" y="200"/>
                    <a:pt x="62" y="274"/>
                  </a:cubicBezTo>
                  <a:cubicBezTo>
                    <a:pt x="1" y="470"/>
                    <a:pt x="37" y="777"/>
                    <a:pt x="37" y="986"/>
                  </a:cubicBezTo>
                  <a:cubicBezTo>
                    <a:pt x="13" y="1685"/>
                    <a:pt x="25" y="2372"/>
                    <a:pt x="25" y="3071"/>
                  </a:cubicBezTo>
                  <a:cubicBezTo>
                    <a:pt x="13" y="4126"/>
                    <a:pt x="13" y="5181"/>
                    <a:pt x="13" y="6249"/>
                  </a:cubicBezTo>
                  <a:cubicBezTo>
                    <a:pt x="19" y="6421"/>
                    <a:pt x="151" y="6506"/>
                    <a:pt x="283" y="6506"/>
                  </a:cubicBezTo>
                  <a:cubicBezTo>
                    <a:pt x="415" y="6506"/>
                    <a:pt x="547" y="6421"/>
                    <a:pt x="553" y="6249"/>
                  </a:cubicBezTo>
                  <a:cubicBezTo>
                    <a:pt x="553" y="5181"/>
                    <a:pt x="540" y="4126"/>
                    <a:pt x="540" y="3071"/>
                  </a:cubicBezTo>
                  <a:cubicBezTo>
                    <a:pt x="528" y="2372"/>
                    <a:pt x="540" y="1685"/>
                    <a:pt x="516" y="986"/>
                  </a:cubicBezTo>
                  <a:cubicBezTo>
                    <a:pt x="516" y="777"/>
                    <a:pt x="565" y="470"/>
                    <a:pt x="491" y="274"/>
                  </a:cubicBezTo>
                  <a:cubicBezTo>
                    <a:pt x="467" y="200"/>
                    <a:pt x="332" y="78"/>
                    <a:pt x="320" y="29"/>
                  </a:cubicBezTo>
                  <a:cubicBezTo>
                    <a:pt x="313" y="10"/>
                    <a:pt x="295" y="1"/>
                    <a:pt x="27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wrap="square" lIns="91424" tIns="91424" rIns="91424" bIns="91424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326" name="Google Shape;326;p21"/>
            <p:cNvSpPr/>
            <p:nvPr/>
          </p:nvSpPr>
          <p:spPr>
            <a:xfrm>
              <a:off x="1255651" y="1605009"/>
              <a:ext cx="1067474" cy="649623"/>
            </a:xfrm>
            <a:custGeom>
              <a:avLst/>
              <a:gdLst/>
              <a:rect l="l" t="t" r="r" b="b"/>
              <a:pathLst>
                <a:path w="14577" h="8871" fill="none" extrusionOk="0">
                  <a:moveTo>
                    <a:pt x="12061" y="8871"/>
                  </a:moveTo>
                  <a:cubicBezTo>
                    <a:pt x="14576" y="5067"/>
                    <a:pt x="11852" y="0"/>
                    <a:pt x="7288" y="0"/>
                  </a:cubicBezTo>
                  <a:cubicBezTo>
                    <a:pt x="2737" y="0"/>
                    <a:pt x="1" y="5067"/>
                    <a:pt x="2528" y="8871"/>
                  </a:cubicBezTo>
                  <a:close/>
                </a:path>
              </a:pathLst>
            </a:custGeom>
            <a:noFill/>
            <a:ln w="38100" cap="flat" cmpd="sng">
              <a:solidFill>
                <a:srgbClr val="000000"/>
              </a:solidFill>
              <a:prstDash val="solid"/>
              <a:miter/>
              <a:headEnd w="sm" len="sm"/>
              <a:tailEnd w="sm" len="sm"/>
            </a:ln>
          </p:spPr>
          <p:txBody>
            <a:bodyPr wrap="square" lIns="91424" tIns="91424" rIns="91424" bIns="91424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327" name="Google Shape;327;p21"/>
            <p:cNvSpPr/>
            <p:nvPr/>
          </p:nvSpPr>
          <p:spPr>
            <a:xfrm>
              <a:off x="1438941" y="1672379"/>
              <a:ext cx="701763" cy="701763"/>
            </a:xfrm>
            <a:custGeom>
              <a:avLst/>
              <a:gdLst/>
              <a:rect l="l" t="t" r="r" b="b"/>
              <a:pathLst>
                <a:path w="9583" h="9583" extrusionOk="0">
                  <a:moveTo>
                    <a:pt x="4785" y="0"/>
                  </a:moveTo>
                  <a:cubicBezTo>
                    <a:pt x="2148" y="0"/>
                    <a:pt x="1" y="2147"/>
                    <a:pt x="1" y="4797"/>
                  </a:cubicBezTo>
                  <a:cubicBezTo>
                    <a:pt x="1" y="7435"/>
                    <a:pt x="2148" y="9582"/>
                    <a:pt x="4785" y="9582"/>
                  </a:cubicBezTo>
                  <a:cubicBezTo>
                    <a:pt x="7435" y="9582"/>
                    <a:pt x="9583" y="7435"/>
                    <a:pt x="9583" y="4797"/>
                  </a:cubicBezTo>
                  <a:cubicBezTo>
                    <a:pt x="9583" y="2147"/>
                    <a:pt x="7435" y="0"/>
                    <a:pt x="4785" y="0"/>
                  </a:cubicBezTo>
                  <a:close/>
                </a:path>
              </a:pathLst>
            </a:custGeom>
            <a:solidFill>
              <a:srgbClr val="e66353"/>
            </a:solidFill>
            <a:ln w="28575" cap="flat" cmpd="sng">
              <a:solidFill>
                <a:srgbClr val="000000"/>
              </a:solidFill>
              <a:prstDash val="solid"/>
              <a:miter/>
              <a:headEnd w="sm" len="sm"/>
              <a:tailEnd w="sm" len="sm"/>
            </a:ln>
          </p:spPr>
          <p:txBody>
            <a:bodyPr wrap="square" lIns="91424" tIns="91424" rIns="91424" bIns="91424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328" name="Google Shape;328;p21"/>
            <p:cNvSpPr/>
            <p:nvPr/>
          </p:nvSpPr>
          <p:spPr>
            <a:xfrm>
              <a:off x="1255651" y="2454014"/>
              <a:ext cx="1067474" cy="649623"/>
            </a:xfrm>
            <a:custGeom>
              <a:avLst/>
              <a:gdLst/>
              <a:rect l="l" t="t" r="r" b="b"/>
              <a:pathLst>
                <a:path w="14577" h="8871" fill="none" extrusionOk="0">
                  <a:moveTo>
                    <a:pt x="12061" y="8870"/>
                  </a:moveTo>
                  <a:cubicBezTo>
                    <a:pt x="14576" y="5079"/>
                    <a:pt x="11852" y="0"/>
                    <a:pt x="7288" y="0"/>
                  </a:cubicBezTo>
                  <a:cubicBezTo>
                    <a:pt x="2737" y="0"/>
                    <a:pt x="1" y="5079"/>
                    <a:pt x="2528" y="8870"/>
                  </a:cubicBezTo>
                  <a:close/>
                </a:path>
              </a:pathLst>
            </a:custGeom>
            <a:noFill/>
            <a:ln w="38100" cap="flat" cmpd="sng">
              <a:solidFill>
                <a:srgbClr val="000000"/>
              </a:solidFill>
              <a:prstDash val="solid"/>
              <a:miter/>
              <a:headEnd w="sm" len="sm"/>
              <a:tailEnd w="sm" len="sm"/>
            </a:ln>
          </p:spPr>
          <p:txBody>
            <a:bodyPr wrap="square" lIns="91424" tIns="91424" rIns="91424" bIns="91424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329" name="Google Shape;329;p21"/>
            <p:cNvSpPr/>
            <p:nvPr/>
          </p:nvSpPr>
          <p:spPr>
            <a:xfrm>
              <a:off x="1438941" y="2522263"/>
              <a:ext cx="701763" cy="701763"/>
            </a:xfrm>
            <a:custGeom>
              <a:avLst/>
              <a:gdLst/>
              <a:rect l="l" t="t" r="r" b="b"/>
              <a:pathLst>
                <a:path w="9583" h="9583" extrusionOk="0">
                  <a:moveTo>
                    <a:pt x="4785" y="1"/>
                  </a:moveTo>
                  <a:cubicBezTo>
                    <a:pt x="2148" y="1"/>
                    <a:pt x="1" y="2135"/>
                    <a:pt x="1" y="4785"/>
                  </a:cubicBezTo>
                  <a:cubicBezTo>
                    <a:pt x="1" y="7435"/>
                    <a:pt x="2148" y="9582"/>
                    <a:pt x="4785" y="9582"/>
                  </a:cubicBezTo>
                  <a:cubicBezTo>
                    <a:pt x="7435" y="9582"/>
                    <a:pt x="9583" y="7435"/>
                    <a:pt x="9583" y="4785"/>
                  </a:cubicBezTo>
                  <a:cubicBezTo>
                    <a:pt x="9583" y="2135"/>
                    <a:pt x="7435" y="1"/>
                    <a:pt x="4785" y="1"/>
                  </a:cubicBezTo>
                  <a:close/>
                </a:path>
              </a:pathLst>
            </a:custGeom>
            <a:solidFill>
              <a:srgbClr val="ffce56"/>
            </a:solidFill>
            <a:ln w="28575" cap="flat" cmpd="sng">
              <a:solidFill>
                <a:srgbClr val="000000"/>
              </a:solidFill>
              <a:prstDash val="solid"/>
              <a:miter/>
              <a:headEnd w="sm" len="sm"/>
              <a:tailEnd w="sm" len="sm"/>
            </a:ln>
          </p:spPr>
          <p:txBody>
            <a:bodyPr wrap="square" lIns="91424" tIns="91424" rIns="91424" bIns="91424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330" name="Google Shape;330;p21"/>
            <p:cNvSpPr/>
            <p:nvPr/>
          </p:nvSpPr>
          <p:spPr>
            <a:xfrm>
              <a:off x="1255651" y="3303019"/>
              <a:ext cx="1067474" cy="650502"/>
            </a:xfrm>
            <a:custGeom>
              <a:avLst/>
              <a:gdLst/>
              <a:rect l="l" t="t" r="r" b="b"/>
              <a:pathLst>
                <a:path w="14577" h="8883" fill="none" extrusionOk="0">
                  <a:moveTo>
                    <a:pt x="12061" y="8883"/>
                  </a:moveTo>
                  <a:cubicBezTo>
                    <a:pt x="14576" y="5079"/>
                    <a:pt x="11852" y="0"/>
                    <a:pt x="7288" y="0"/>
                  </a:cubicBezTo>
                  <a:cubicBezTo>
                    <a:pt x="2737" y="0"/>
                    <a:pt x="1" y="5079"/>
                    <a:pt x="2528" y="8883"/>
                  </a:cubicBezTo>
                  <a:close/>
                </a:path>
              </a:pathLst>
            </a:custGeom>
            <a:noFill/>
            <a:ln w="38100" cap="flat" cmpd="sng">
              <a:solidFill>
                <a:srgbClr val="000000"/>
              </a:solidFill>
              <a:prstDash val="solid"/>
              <a:miter/>
              <a:headEnd w="sm" len="sm"/>
              <a:tailEnd w="sm" len="sm"/>
            </a:ln>
          </p:spPr>
          <p:txBody>
            <a:bodyPr wrap="square" lIns="91424" tIns="91424" rIns="91424" bIns="91424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331" name="Google Shape;331;p21"/>
            <p:cNvSpPr/>
            <p:nvPr/>
          </p:nvSpPr>
          <p:spPr>
            <a:xfrm>
              <a:off x="1438941" y="3371267"/>
              <a:ext cx="701763" cy="701763"/>
            </a:xfrm>
            <a:custGeom>
              <a:avLst/>
              <a:gdLst/>
              <a:rect l="l" t="t" r="r" b="b"/>
              <a:pathLst>
                <a:path w="9583" h="9583" extrusionOk="0">
                  <a:moveTo>
                    <a:pt x="4785" y="1"/>
                  </a:moveTo>
                  <a:cubicBezTo>
                    <a:pt x="2148" y="1"/>
                    <a:pt x="1" y="2148"/>
                    <a:pt x="1" y="4798"/>
                  </a:cubicBezTo>
                  <a:cubicBezTo>
                    <a:pt x="1" y="7435"/>
                    <a:pt x="2148" y="9582"/>
                    <a:pt x="4785" y="9582"/>
                  </a:cubicBezTo>
                  <a:cubicBezTo>
                    <a:pt x="7435" y="9582"/>
                    <a:pt x="9583" y="7435"/>
                    <a:pt x="9583" y="4798"/>
                  </a:cubicBezTo>
                  <a:cubicBezTo>
                    <a:pt x="9583" y="2148"/>
                    <a:pt x="7435" y="1"/>
                    <a:pt x="4785" y="1"/>
                  </a:cubicBezTo>
                  <a:close/>
                </a:path>
              </a:pathLst>
            </a:custGeom>
            <a:solidFill>
              <a:srgbClr val="a9ba5a"/>
            </a:solidFill>
            <a:ln w="28575" cap="flat" cmpd="sng">
              <a:solidFill>
                <a:srgbClr val="000000"/>
              </a:solidFill>
              <a:prstDash val="solid"/>
              <a:miter/>
              <a:headEnd w="sm" len="sm"/>
              <a:tailEnd w="sm" len="sm"/>
            </a:ln>
          </p:spPr>
          <p:txBody>
            <a:bodyPr wrap="square" lIns="91424" tIns="91424" rIns="91424" bIns="91424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332" name="Google Shape;332;p21"/>
            <p:cNvSpPr/>
            <p:nvPr/>
          </p:nvSpPr>
          <p:spPr>
            <a:xfrm>
              <a:off x="1286407" y="1553237"/>
              <a:ext cx="102742" cy="96297"/>
            </a:xfrm>
            <a:custGeom>
              <a:avLst/>
              <a:gdLst/>
              <a:rect l="l" t="t" r="r" b="b"/>
              <a:pathLst>
                <a:path w="1403" h="1315" extrusionOk="0">
                  <a:moveTo>
                    <a:pt x="717" y="426"/>
                  </a:moveTo>
                  <a:cubicBezTo>
                    <a:pt x="801" y="426"/>
                    <a:pt x="877" y="468"/>
                    <a:pt x="918" y="572"/>
                  </a:cubicBezTo>
                  <a:cubicBezTo>
                    <a:pt x="1008" y="752"/>
                    <a:pt x="862" y="949"/>
                    <a:pt x="685" y="949"/>
                  </a:cubicBezTo>
                  <a:cubicBezTo>
                    <a:pt x="645" y="949"/>
                    <a:pt x="603" y="939"/>
                    <a:pt x="562" y="916"/>
                  </a:cubicBezTo>
                  <a:cubicBezTo>
                    <a:pt x="431" y="870"/>
                    <a:pt x="381" y="737"/>
                    <a:pt x="383" y="598"/>
                  </a:cubicBezTo>
                  <a:lnTo>
                    <a:pt x="383" y="598"/>
                  </a:lnTo>
                  <a:cubicBezTo>
                    <a:pt x="407" y="584"/>
                    <a:pt x="431" y="566"/>
                    <a:pt x="452" y="548"/>
                  </a:cubicBezTo>
                  <a:cubicBezTo>
                    <a:pt x="523" y="477"/>
                    <a:pt x="624" y="426"/>
                    <a:pt x="717" y="426"/>
                  </a:cubicBezTo>
                  <a:close/>
                  <a:moveTo>
                    <a:pt x="666" y="1"/>
                  </a:moveTo>
                  <a:cubicBezTo>
                    <a:pt x="492" y="1"/>
                    <a:pt x="316" y="69"/>
                    <a:pt x="182" y="217"/>
                  </a:cubicBezTo>
                  <a:cubicBezTo>
                    <a:pt x="95" y="293"/>
                    <a:pt x="56" y="408"/>
                    <a:pt x="92" y="519"/>
                  </a:cubicBezTo>
                  <a:lnTo>
                    <a:pt x="92" y="519"/>
                  </a:lnTo>
                  <a:cubicBezTo>
                    <a:pt x="0" y="765"/>
                    <a:pt x="100" y="1096"/>
                    <a:pt x="354" y="1235"/>
                  </a:cubicBezTo>
                  <a:cubicBezTo>
                    <a:pt x="458" y="1290"/>
                    <a:pt x="566" y="1314"/>
                    <a:pt x="671" y="1314"/>
                  </a:cubicBezTo>
                  <a:cubicBezTo>
                    <a:pt x="1060" y="1314"/>
                    <a:pt x="1403" y="973"/>
                    <a:pt x="1335" y="548"/>
                  </a:cubicBezTo>
                  <a:cubicBezTo>
                    <a:pt x="1265" y="205"/>
                    <a:pt x="968" y="1"/>
                    <a:pt x="6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wrap="square" lIns="91424" tIns="91424" rIns="91424" bIns="91424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333" name="Google Shape;333;p21"/>
            <p:cNvSpPr/>
            <p:nvPr/>
          </p:nvSpPr>
          <p:spPr>
            <a:xfrm>
              <a:off x="1314087" y="1569055"/>
              <a:ext cx="47453" cy="58730"/>
            </a:xfrm>
            <a:custGeom>
              <a:avLst/>
              <a:gdLst/>
              <a:rect l="l" t="t" r="r" b="b"/>
              <a:pathLst>
                <a:path w="648" h="802" extrusionOk="0">
                  <a:moveTo>
                    <a:pt x="559" y="0"/>
                  </a:moveTo>
                  <a:cubicBezTo>
                    <a:pt x="545" y="0"/>
                    <a:pt x="530" y="4"/>
                    <a:pt x="516" y="13"/>
                  </a:cubicBezTo>
                  <a:cubicBezTo>
                    <a:pt x="405" y="111"/>
                    <a:pt x="319" y="221"/>
                    <a:pt x="246" y="356"/>
                  </a:cubicBezTo>
                  <a:cubicBezTo>
                    <a:pt x="135" y="467"/>
                    <a:pt x="62" y="602"/>
                    <a:pt x="0" y="749"/>
                  </a:cubicBezTo>
                  <a:cubicBezTo>
                    <a:pt x="0" y="779"/>
                    <a:pt x="25" y="801"/>
                    <a:pt x="55" y="801"/>
                  </a:cubicBezTo>
                  <a:cubicBezTo>
                    <a:pt x="61" y="801"/>
                    <a:pt x="67" y="800"/>
                    <a:pt x="74" y="798"/>
                  </a:cubicBezTo>
                  <a:cubicBezTo>
                    <a:pt x="197" y="700"/>
                    <a:pt x="295" y="589"/>
                    <a:pt x="381" y="454"/>
                  </a:cubicBezTo>
                  <a:cubicBezTo>
                    <a:pt x="491" y="356"/>
                    <a:pt x="577" y="234"/>
                    <a:pt x="638" y="99"/>
                  </a:cubicBezTo>
                  <a:cubicBezTo>
                    <a:pt x="648" y="42"/>
                    <a:pt x="607" y="0"/>
                    <a:pt x="559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wrap="square" lIns="91424" tIns="91424" rIns="91424" bIns="91424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334" name="Google Shape;334;p21"/>
            <p:cNvSpPr/>
            <p:nvPr/>
          </p:nvSpPr>
          <p:spPr>
            <a:xfrm>
              <a:off x="2193704" y="1553237"/>
              <a:ext cx="102009" cy="96297"/>
            </a:xfrm>
            <a:custGeom>
              <a:avLst/>
              <a:gdLst/>
              <a:rect l="l" t="t" r="r" b="b"/>
              <a:pathLst>
                <a:path w="1393" h="1315" extrusionOk="0">
                  <a:moveTo>
                    <a:pt x="706" y="426"/>
                  </a:moveTo>
                  <a:cubicBezTo>
                    <a:pt x="790" y="426"/>
                    <a:pt x="866" y="468"/>
                    <a:pt x="907" y="572"/>
                  </a:cubicBezTo>
                  <a:cubicBezTo>
                    <a:pt x="997" y="752"/>
                    <a:pt x="851" y="949"/>
                    <a:pt x="674" y="949"/>
                  </a:cubicBezTo>
                  <a:cubicBezTo>
                    <a:pt x="634" y="949"/>
                    <a:pt x="592" y="939"/>
                    <a:pt x="551" y="916"/>
                  </a:cubicBezTo>
                  <a:cubicBezTo>
                    <a:pt x="420" y="870"/>
                    <a:pt x="370" y="737"/>
                    <a:pt x="372" y="598"/>
                  </a:cubicBezTo>
                  <a:lnTo>
                    <a:pt x="372" y="598"/>
                  </a:lnTo>
                  <a:cubicBezTo>
                    <a:pt x="396" y="584"/>
                    <a:pt x="420" y="566"/>
                    <a:pt x="441" y="548"/>
                  </a:cubicBezTo>
                  <a:cubicBezTo>
                    <a:pt x="512" y="477"/>
                    <a:pt x="613" y="426"/>
                    <a:pt x="706" y="426"/>
                  </a:cubicBezTo>
                  <a:close/>
                  <a:moveTo>
                    <a:pt x="663" y="1"/>
                  </a:moveTo>
                  <a:cubicBezTo>
                    <a:pt x="488" y="1"/>
                    <a:pt x="310" y="69"/>
                    <a:pt x="171" y="217"/>
                  </a:cubicBezTo>
                  <a:cubicBezTo>
                    <a:pt x="85" y="292"/>
                    <a:pt x="55" y="405"/>
                    <a:pt x="91" y="515"/>
                  </a:cubicBezTo>
                  <a:lnTo>
                    <a:pt x="91" y="515"/>
                  </a:lnTo>
                  <a:cubicBezTo>
                    <a:pt x="1" y="762"/>
                    <a:pt x="100" y="1096"/>
                    <a:pt x="355" y="1235"/>
                  </a:cubicBezTo>
                  <a:cubicBezTo>
                    <a:pt x="457" y="1290"/>
                    <a:pt x="563" y="1314"/>
                    <a:pt x="666" y="1314"/>
                  </a:cubicBezTo>
                  <a:cubicBezTo>
                    <a:pt x="1049" y="1314"/>
                    <a:pt x="1392" y="973"/>
                    <a:pt x="1324" y="548"/>
                  </a:cubicBezTo>
                  <a:cubicBezTo>
                    <a:pt x="1262" y="205"/>
                    <a:pt x="968" y="1"/>
                    <a:pt x="66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wrap="square" lIns="91424" tIns="91424" rIns="91424" bIns="91424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335" name="Google Shape;335;p21"/>
            <p:cNvSpPr/>
            <p:nvPr/>
          </p:nvSpPr>
          <p:spPr>
            <a:xfrm>
              <a:off x="2220725" y="1569055"/>
              <a:ext cx="48039" cy="58730"/>
            </a:xfrm>
            <a:custGeom>
              <a:avLst/>
              <a:gdLst/>
              <a:rect l="l" t="t" r="r" b="b"/>
              <a:pathLst>
                <a:path w="656" h="802" extrusionOk="0">
                  <a:moveTo>
                    <a:pt x="570" y="0"/>
                  </a:moveTo>
                  <a:cubicBezTo>
                    <a:pt x="555" y="0"/>
                    <a:pt x="540" y="4"/>
                    <a:pt x="526" y="13"/>
                  </a:cubicBezTo>
                  <a:cubicBezTo>
                    <a:pt x="416" y="111"/>
                    <a:pt x="317" y="221"/>
                    <a:pt x="244" y="356"/>
                  </a:cubicBezTo>
                  <a:cubicBezTo>
                    <a:pt x="146" y="467"/>
                    <a:pt x="60" y="602"/>
                    <a:pt x="11" y="749"/>
                  </a:cubicBezTo>
                  <a:cubicBezTo>
                    <a:pt x="1" y="779"/>
                    <a:pt x="24" y="801"/>
                    <a:pt x="53" y="801"/>
                  </a:cubicBezTo>
                  <a:cubicBezTo>
                    <a:pt x="59" y="801"/>
                    <a:pt x="66" y="800"/>
                    <a:pt x="72" y="798"/>
                  </a:cubicBezTo>
                  <a:cubicBezTo>
                    <a:pt x="195" y="700"/>
                    <a:pt x="305" y="589"/>
                    <a:pt x="391" y="454"/>
                  </a:cubicBezTo>
                  <a:cubicBezTo>
                    <a:pt x="489" y="356"/>
                    <a:pt x="575" y="234"/>
                    <a:pt x="636" y="99"/>
                  </a:cubicBezTo>
                  <a:cubicBezTo>
                    <a:pt x="655" y="42"/>
                    <a:pt x="616" y="0"/>
                    <a:pt x="57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wrap="square" lIns="91424" tIns="91424" rIns="91424" bIns="91424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336" name="Google Shape;336;p21"/>
            <p:cNvSpPr/>
            <p:nvPr/>
          </p:nvSpPr>
          <p:spPr>
            <a:xfrm>
              <a:off x="1286407" y="4026584"/>
              <a:ext cx="102742" cy="96297"/>
            </a:xfrm>
            <a:custGeom>
              <a:avLst/>
              <a:gdLst/>
              <a:rect l="l" t="t" r="r" b="b"/>
              <a:pathLst>
                <a:path w="1403" h="1315" extrusionOk="0">
                  <a:moveTo>
                    <a:pt x="717" y="426"/>
                  </a:moveTo>
                  <a:cubicBezTo>
                    <a:pt x="801" y="426"/>
                    <a:pt x="877" y="467"/>
                    <a:pt x="918" y="572"/>
                  </a:cubicBezTo>
                  <a:cubicBezTo>
                    <a:pt x="1009" y="764"/>
                    <a:pt x="859" y="956"/>
                    <a:pt x="679" y="956"/>
                  </a:cubicBezTo>
                  <a:cubicBezTo>
                    <a:pt x="641" y="956"/>
                    <a:pt x="601" y="947"/>
                    <a:pt x="562" y="928"/>
                  </a:cubicBezTo>
                  <a:cubicBezTo>
                    <a:pt x="429" y="875"/>
                    <a:pt x="379" y="739"/>
                    <a:pt x="383" y="598"/>
                  </a:cubicBezTo>
                  <a:lnTo>
                    <a:pt x="383" y="598"/>
                  </a:lnTo>
                  <a:cubicBezTo>
                    <a:pt x="407" y="583"/>
                    <a:pt x="431" y="566"/>
                    <a:pt x="452" y="547"/>
                  </a:cubicBezTo>
                  <a:cubicBezTo>
                    <a:pt x="523" y="477"/>
                    <a:pt x="624" y="426"/>
                    <a:pt x="717" y="426"/>
                  </a:cubicBezTo>
                  <a:close/>
                  <a:moveTo>
                    <a:pt x="666" y="1"/>
                  </a:moveTo>
                  <a:cubicBezTo>
                    <a:pt x="492" y="1"/>
                    <a:pt x="316" y="68"/>
                    <a:pt x="182" y="216"/>
                  </a:cubicBezTo>
                  <a:cubicBezTo>
                    <a:pt x="95" y="293"/>
                    <a:pt x="56" y="408"/>
                    <a:pt x="92" y="519"/>
                  </a:cubicBezTo>
                  <a:lnTo>
                    <a:pt x="92" y="519"/>
                  </a:lnTo>
                  <a:cubicBezTo>
                    <a:pt x="0" y="765"/>
                    <a:pt x="100" y="1096"/>
                    <a:pt x="354" y="1235"/>
                  </a:cubicBezTo>
                  <a:cubicBezTo>
                    <a:pt x="458" y="1289"/>
                    <a:pt x="566" y="1314"/>
                    <a:pt x="671" y="1314"/>
                  </a:cubicBezTo>
                  <a:cubicBezTo>
                    <a:pt x="1060" y="1314"/>
                    <a:pt x="1403" y="973"/>
                    <a:pt x="1335" y="547"/>
                  </a:cubicBezTo>
                  <a:cubicBezTo>
                    <a:pt x="1265" y="205"/>
                    <a:pt x="968" y="1"/>
                    <a:pt x="66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wrap="square" lIns="91424" tIns="91424" rIns="91424" bIns="91424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337" name="Google Shape;337;p21"/>
            <p:cNvSpPr/>
            <p:nvPr/>
          </p:nvSpPr>
          <p:spPr>
            <a:xfrm>
              <a:off x="1314087" y="4042328"/>
              <a:ext cx="47453" cy="58730"/>
            </a:xfrm>
            <a:custGeom>
              <a:avLst/>
              <a:gdLst/>
              <a:rect l="l" t="t" r="r" b="b"/>
              <a:pathLst>
                <a:path w="648" h="802" extrusionOk="0">
                  <a:moveTo>
                    <a:pt x="559" y="1"/>
                  </a:moveTo>
                  <a:cubicBezTo>
                    <a:pt x="545" y="1"/>
                    <a:pt x="530" y="5"/>
                    <a:pt x="516" y="13"/>
                  </a:cubicBezTo>
                  <a:cubicBezTo>
                    <a:pt x="319" y="234"/>
                    <a:pt x="148" y="480"/>
                    <a:pt x="0" y="750"/>
                  </a:cubicBezTo>
                  <a:cubicBezTo>
                    <a:pt x="0" y="780"/>
                    <a:pt x="25" y="802"/>
                    <a:pt x="55" y="802"/>
                  </a:cubicBezTo>
                  <a:cubicBezTo>
                    <a:pt x="61" y="802"/>
                    <a:pt x="67" y="801"/>
                    <a:pt x="74" y="799"/>
                  </a:cubicBezTo>
                  <a:cubicBezTo>
                    <a:pt x="295" y="590"/>
                    <a:pt x="479" y="357"/>
                    <a:pt x="638" y="99"/>
                  </a:cubicBezTo>
                  <a:cubicBezTo>
                    <a:pt x="648" y="43"/>
                    <a:pt x="607" y="1"/>
                    <a:pt x="559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wrap="square" lIns="91424" tIns="91424" rIns="91424" bIns="91424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338" name="Google Shape;338;p21"/>
            <p:cNvSpPr/>
            <p:nvPr/>
          </p:nvSpPr>
          <p:spPr>
            <a:xfrm>
              <a:off x="2193704" y="4026584"/>
              <a:ext cx="102009" cy="96297"/>
            </a:xfrm>
            <a:custGeom>
              <a:avLst/>
              <a:gdLst/>
              <a:rect l="l" t="t" r="r" b="b"/>
              <a:pathLst>
                <a:path w="1393" h="1315" extrusionOk="0">
                  <a:moveTo>
                    <a:pt x="706" y="426"/>
                  </a:moveTo>
                  <a:cubicBezTo>
                    <a:pt x="790" y="426"/>
                    <a:pt x="866" y="467"/>
                    <a:pt x="907" y="572"/>
                  </a:cubicBezTo>
                  <a:cubicBezTo>
                    <a:pt x="998" y="764"/>
                    <a:pt x="848" y="956"/>
                    <a:pt x="668" y="956"/>
                  </a:cubicBezTo>
                  <a:cubicBezTo>
                    <a:pt x="630" y="956"/>
                    <a:pt x="590" y="947"/>
                    <a:pt x="551" y="928"/>
                  </a:cubicBezTo>
                  <a:cubicBezTo>
                    <a:pt x="419" y="875"/>
                    <a:pt x="368" y="739"/>
                    <a:pt x="372" y="598"/>
                  </a:cubicBezTo>
                  <a:lnTo>
                    <a:pt x="372" y="598"/>
                  </a:lnTo>
                  <a:cubicBezTo>
                    <a:pt x="396" y="583"/>
                    <a:pt x="420" y="566"/>
                    <a:pt x="441" y="547"/>
                  </a:cubicBezTo>
                  <a:cubicBezTo>
                    <a:pt x="512" y="477"/>
                    <a:pt x="613" y="426"/>
                    <a:pt x="706" y="426"/>
                  </a:cubicBezTo>
                  <a:close/>
                  <a:moveTo>
                    <a:pt x="663" y="1"/>
                  </a:moveTo>
                  <a:cubicBezTo>
                    <a:pt x="488" y="1"/>
                    <a:pt x="310" y="68"/>
                    <a:pt x="171" y="216"/>
                  </a:cubicBezTo>
                  <a:cubicBezTo>
                    <a:pt x="85" y="292"/>
                    <a:pt x="55" y="405"/>
                    <a:pt x="91" y="515"/>
                  </a:cubicBezTo>
                  <a:lnTo>
                    <a:pt x="91" y="515"/>
                  </a:lnTo>
                  <a:cubicBezTo>
                    <a:pt x="1" y="761"/>
                    <a:pt x="100" y="1095"/>
                    <a:pt x="355" y="1235"/>
                  </a:cubicBezTo>
                  <a:cubicBezTo>
                    <a:pt x="457" y="1289"/>
                    <a:pt x="563" y="1314"/>
                    <a:pt x="666" y="1314"/>
                  </a:cubicBezTo>
                  <a:cubicBezTo>
                    <a:pt x="1049" y="1314"/>
                    <a:pt x="1392" y="973"/>
                    <a:pt x="1324" y="547"/>
                  </a:cubicBezTo>
                  <a:cubicBezTo>
                    <a:pt x="1262" y="205"/>
                    <a:pt x="968" y="1"/>
                    <a:pt x="663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wrap="square" lIns="91424" tIns="91424" rIns="91424" bIns="91424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339" name="Google Shape;339;p21"/>
            <p:cNvSpPr/>
            <p:nvPr/>
          </p:nvSpPr>
          <p:spPr>
            <a:xfrm>
              <a:off x="2220725" y="4042328"/>
              <a:ext cx="48039" cy="58730"/>
            </a:xfrm>
            <a:custGeom>
              <a:avLst/>
              <a:gdLst/>
              <a:rect l="l" t="t" r="r" b="b"/>
              <a:pathLst>
                <a:path w="656" h="802" extrusionOk="0">
                  <a:moveTo>
                    <a:pt x="570" y="1"/>
                  </a:moveTo>
                  <a:cubicBezTo>
                    <a:pt x="555" y="1"/>
                    <a:pt x="540" y="5"/>
                    <a:pt x="526" y="13"/>
                  </a:cubicBezTo>
                  <a:cubicBezTo>
                    <a:pt x="317" y="234"/>
                    <a:pt x="146" y="480"/>
                    <a:pt x="11" y="750"/>
                  </a:cubicBezTo>
                  <a:cubicBezTo>
                    <a:pt x="1" y="780"/>
                    <a:pt x="24" y="802"/>
                    <a:pt x="53" y="802"/>
                  </a:cubicBezTo>
                  <a:cubicBezTo>
                    <a:pt x="59" y="802"/>
                    <a:pt x="66" y="801"/>
                    <a:pt x="72" y="799"/>
                  </a:cubicBezTo>
                  <a:cubicBezTo>
                    <a:pt x="293" y="590"/>
                    <a:pt x="489" y="357"/>
                    <a:pt x="636" y="99"/>
                  </a:cubicBezTo>
                  <a:cubicBezTo>
                    <a:pt x="655" y="43"/>
                    <a:pt x="616" y="1"/>
                    <a:pt x="57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wrap="square" lIns="91424" tIns="91424" rIns="91424" bIns="91424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340" name="Google Shape;340;p21"/>
            <p:cNvSpPr/>
            <p:nvPr/>
          </p:nvSpPr>
          <p:spPr>
            <a:xfrm>
              <a:off x="2309551" y="2354278"/>
              <a:ext cx="59316" cy="45915"/>
            </a:xfrm>
            <a:custGeom>
              <a:avLst/>
              <a:gdLst/>
              <a:rect l="l" t="t" r="r" b="b"/>
              <a:pathLst>
                <a:path w="810" h="627" extrusionOk="0">
                  <a:moveTo>
                    <a:pt x="405" y="0"/>
                  </a:moveTo>
                  <a:cubicBezTo>
                    <a:pt x="0" y="0"/>
                    <a:pt x="0" y="626"/>
                    <a:pt x="405" y="626"/>
                  </a:cubicBezTo>
                  <a:cubicBezTo>
                    <a:pt x="810" y="626"/>
                    <a:pt x="810" y="0"/>
                    <a:pt x="40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wrap="square" lIns="91424" tIns="91424" rIns="91424" bIns="91424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341" name="Google Shape;341;p21"/>
            <p:cNvSpPr/>
            <p:nvPr/>
          </p:nvSpPr>
          <p:spPr>
            <a:xfrm>
              <a:off x="2326613" y="1603179"/>
              <a:ext cx="370178" cy="48698"/>
            </a:xfrm>
            <a:custGeom>
              <a:avLst/>
              <a:gdLst/>
              <a:rect l="l" t="t" r="r" b="b"/>
              <a:pathLst>
                <a:path w="5055" h="665" extrusionOk="0">
                  <a:moveTo>
                    <a:pt x="3820" y="2"/>
                  </a:moveTo>
                  <a:cubicBezTo>
                    <a:pt x="3359" y="2"/>
                    <a:pt x="2894" y="30"/>
                    <a:pt x="2442" y="38"/>
                  </a:cubicBezTo>
                  <a:cubicBezTo>
                    <a:pt x="1681" y="50"/>
                    <a:pt x="871" y="1"/>
                    <a:pt x="135" y="234"/>
                  </a:cubicBezTo>
                  <a:cubicBezTo>
                    <a:pt x="0" y="271"/>
                    <a:pt x="0" y="455"/>
                    <a:pt x="135" y="491"/>
                  </a:cubicBezTo>
                  <a:cubicBezTo>
                    <a:pt x="608" y="633"/>
                    <a:pt x="1112" y="659"/>
                    <a:pt x="1613" y="659"/>
                  </a:cubicBezTo>
                  <a:cubicBezTo>
                    <a:pt x="1892" y="659"/>
                    <a:pt x="2170" y="651"/>
                    <a:pt x="2442" y="651"/>
                  </a:cubicBezTo>
                  <a:cubicBezTo>
                    <a:pt x="2810" y="651"/>
                    <a:pt x="3186" y="665"/>
                    <a:pt x="3562" y="665"/>
                  </a:cubicBezTo>
                  <a:cubicBezTo>
                    <a:pt x="3975" y="665"/>
                    <a:pt x="4386" y="648"/>
                    <a:pt x="4785" y="577"/>
                  </a:cubicBezTo>
                  <a:cubicBezTo>
                    <a:pt x="5043" y="541"/>
                    <a:pt x="5055" y="99"/>
                    <a:pt x="4785" y="62"/>
                  </a:cubicBezTo>
                  <a:cubicBezTo>
                    <a:pt x="4470" y="16"/>
                    <a:pt x="4146" y="2"/>
                    <a:pt x="3820" y="2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wrap="square" lIns="91424" tIns="91424" rIns="91424" bIns="91424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342" name="Google Shape;342;p21"/>
            <p:cNvSpPr/>
            <p:nvPr/>
          </p:nvSpPr>
          <p:spPr>
            <a:xfrm>
              <a:off x="2331080" y="1604350"/>
              <a:ext cx="364832" cy="788980"/>
            </a:xfrm>
            <a:custGeom>
              <a:avLst/>
              <a:gdLst/>
              <a:rect l="l" t="t" r="r" b="b"/>
              <a:pathLst>
                <a:path w="4982" h="10774" extrusionOk="0">
                  <a:moveTo>
                    <a:pt x="4670" y="0"/>
                  </a:moveTo>
                  <a:cubicBezTo>
                    <a:pt x="4512" y="0"/>
                    <a:pt x="4350" y="101"/>
                    <a:pt x="4344" y="304"/>
                  </a:cubicBezTo>
                  <a:cubicBezTo>
                    <a:pt x="4295" y="1396"/>
                    <a:pt x="3804" y="2181"/>
                    <a:pt x="3129" y="2978"/>
                  </a:cubicBezTo>
                  <a:cubicBezTo>
                    <a:pt x="2638" y="3543"/>
                    <a:pt x="2233" y="4181"/>
                    <a:pt x="1939" y="4868"/>
                  </a:cubicBezTo>
                  <a:cubicBezTo>
                    <a:pt x="1669" y="5604"/>
                    <a:pt x="1559" y="6389"/>
                    <a:pt x="1608" y="7162"/>
                  </a:cubicBezTo>
                  <a:cubicBezTo>
                    <a:pt x="1644" y="8413"/>
                    <a:pt x="1988" y="10131"/>
                    <a:pt x="246" y="10266"/>
                  </a:cubicBezTo>
                  <a:cubicBezTo>
                    <a:pt x="62" y="10278"/>
                    <a:pt x="0" y="10511"/>
                    <a:pt x="148" y="10609"/>
                  </a:cubicBezTo>
                  <a:cubicBezTo>
                    <a:pt x="323" y="10724"/>
                    <a:pt x="504" y="10774"/>
                    <a:pt x="684" y="10774"/>
                  </a:cubicBezTo>
                  <a:cubicBezTo>
                    <a:pt x="1273" y="10774"/>
                    <a:pt x="1842" y="10240"/>
                    <a:pt x="2086" y="9714"/>
                  </a:cubicBezTo>
                  <a:cubicBezTo>
                    <a:pt x="2614" y="8573"/>
                    <a:pt x="2098" y="7211"/>
                    <a:pt x="2282" y="6009"/>
                  </a:cubicBezTo>
                  <a:cubicBezTo>
                    <a:pt x="2466" y="4843"/>
                    <a:pt x="3129" y="3948"/>
                    <a:pt x="3890" y="3076"/>
                  </a:cubicBezTo>
                  <a:cubicBezTo>
                    <a:pt x="4552" y="2304"/>
                    <a:pt x="4932" y="1322"/>
                    <a:pt x="4969" y="304"/>
                  </a:cubicBezTo>
                  <a:cubicBezTo>
                    <a:pt x="4982" y="101"/>
                    <a:pt x="4828" y="0"/>
                    <a:pt x="467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wrap="square" lIns="91424" tIns="91424" rIns="91424" bIns="91424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343" name="Google Shape;343;p21"/>
            <p:cNvSpPr/>
            <p:nvPr/>
          </p:nvSpPr>
          <p:spPr>
            <a:xfrm>
              <a:off x="2326613" y="2452330"/>
              <a:ext cx="370178" cy="48698"/>
            </a:xfrm>
            <a:custGeom>
              <a:avLst/>
              <a:gdLst/>
              <a:rect l="l" t="t" r="r" b="b"/>
              <a:pathLst>
                <a:path w="5055" h="665" extrusionOk="0">
                  <a:moveTo>
                    <a:pt x="3848" y="1"/>
                  </a:moveTo>
                  <a:cubicBezTo>
                    <a:pt x="3378" y="1"/>
                    <a:pt x="2903" y="33"/>
                    <a:pt x="2442" y="48"/>
                  </a:cubicBezTo>
                  <a:cubicBezTo>
                    <a:pt x="1681" y="60"/>
                    <a:pt x="871" y="11"/>
                    <a:pt x="135" y="232"/>
                  </a:cubicBezTo>
                  <a:cubicBezTo>
                    <a:pt x="0" y="269"/>
                    <a:pt x="0" y="465"/>
                    <a:pt x="135" y="502"/>
                  </a:cubicBezTo>
                  <a:cubicBezTo>
                    <a:pt x="599" y="633"/>
                    <a:pt x="1091" y="657"/>
                    <a:pt x="1582" y="657"/>
                  </a:cubicBezTo>
                  <a:cubicBezTo>
                    <a:pt x="1871" y="657"/>
                    <a:pt x="2160" y="649"/>
                    <a:pt x="2442" y="649"/>
                  </a:cubicBezTo>
                  <a:cubicBezTo>
                    <a:pt x="2828" y="649"/>
                    <a:pt x="3224" y="664"/>
                    <a:pt x="3618" y="664"/>
                  </a:cubicBezTo>
                  <a:cubicBezTo>
                    <a:pt x="4012" y="664"/>
                    <a:pt x="4405" y="649"/>
                    <a:pt x="4785" y="588"/>
                  </a:cubicBezTo>
                  <a:cubicBezTo>
                    <a:pt x="5043" y="538"/>
                    <a:pt x="5055" y="97"/>
                    <a:pt x="4785" y="60"/>
                  </a:cubicBezTo>
                  <a:cubicBezTo>
                    <a:pt x="4479" y="16"/>
                    <a:pt x="4164" y="1"/>
                    <a:pt x="3848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wrap="square" lIns="91424" tIns="91424" rIns="91424" bIns="91424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344" name="Google Shape;344;p21"/>
            <p:cNvSpPr/>
            <p:nvPr/>
          </p:nvSpPr>
          <p:spPr>
            <a:xfrm>
              <a:off x="2331080" y="2453575"/>
              <a:ext cx="364832" cy="789639"/>
            </a:xfrm>
            <a:custGeom>
              <a:avLst/>
              <a:gdLst/>
              <a:rect l="l" t="t" r="r" b="b"/>
              <a:pathLst>
                <a:path w="4982" h="10783" extrusionOk="0">
                  <a:moveTo>
                    <a:pt x="4670" y="0"/>
                  </a:moveTo>
                  <a:cubicBezTo>
                    <a:pt x="4512" y="0"/>
                    <a:pt x="4350" y="104"/>
                    <a:pt x="4344" y="313"/>
                  </a:cubicBezTo>
                  <a:cubicBezTo>
                    <a:pt x="4295" y="1393"/>
                    <a:pt x="3804" y="2178"/>
                    <a:pt x="3129" y="2987"/>
                  </a:cubicBezTo>
                  <a:cubicBezTo>
                    <a:pt x="2638" y="3540"/>
                    <a:pt x="2233" y="4178"/>
                    <a:pt x="1939" y="4865"/>
                  </a:cubicBezTo>
                  <a:cubicBezTo>
                    <a:pt x="1669" y="5601"/>
                    <a:pt x="1559" y="6386"/>
                    <a:pt x="1608" y="7171"/>
                  </a:cubicBezTo>
                  <a:cubicBezTo>
                    <a:pt x="1644" y="8422"/>
                    <a:pt x="1988" y="10140"/>
                    <a:pt x="246" y="10275"/>
                  </a:cubicBezTo>
                  <a:cubicBezTo>
                    <a:pt x="62" y="10275"/>
                    <a:pt x="0" y="10520"/>
                    <a:pt x="148" y="10619"/>
                  </a:cubicBezTo>
                  <a:cubicBezTo>
                    <a:pt x="322" y="10733"/>
                    <a:pt x="504" y="10783"/>
                    <a:pt x="683" y="10783"/>
                  </a:cubicBezTo>
                  <a:cubicBezTo>
                    <a:pt x="1273" y="10783"/>
                    <a:pt x="1842" y="10247"/>
                    <a:pt x="2086" y="9711"/>
                  </a:cubicBezTo>
                  <a:cubicBezTo>
                    <a:pt x="2614" y="8582"/>
                    <a:pt x="2098" y="7208"/>
                    <a:pt x="2282" y="6006"/>
                  </a:cubicBezTo>
                  <a:cubicBezTo>
                    <a:pt x="2466" y="4840"/>
                    <a:pt x="3129" y="3944"/>
                    <a:pt x="3890" y="3086"/>
                  </a:cubicBezTo>
                  <a:cubicBezTo>
                    <a:pt x="4552" y="2300"/>
                    <a:pt x="4932" y="1331"/>
                    <a:pt x="4969" y="313"/>
                  </a:cubicBezTo>
                  <a:cubicBezTo>
                    <a:pt x="4982" y="104"/>
                    <a:pt x="4828" y="0"/>
                    <a:pt x="4670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wrap="square" lIns="91424" tIns="91424" rIns="91424" bIns="91424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345" name="Google Shape;345;p21"/>
            <p:cNvSpPr/>
            <p:nvPr/>
          </p:nvSpPr>
          <p:spPr>
            <a:xfrm>
              <a:off x="2326613" y="3304776"/>
              <a:ext cx="370178" cy="47892"/>
            </a:xfrm>
            <a:custGeom>
              <a:avLst/>
              <a:gdLst/>
              <a:rect l="l" t="t" r="r" b="b"/>
              <a:pathLst>
                <a:path w="5055" h="654" extrusionOk="0">
                  <a:moveTo>
                    <a:pt x="3820" y="2"/>
                  </a:moveTo>
                  <a:cubicBezTo>
                    <a:pt x="3359" y="2"/>
                    <a:pt x="2894" y="30"/>
                    <a:pt x="2442" y="37"/>
                  </a:cubicBezTo>
                  <a:cubicBezTo>
                    <a:pt x="1681" y="50"/>
                    <a:pt x="871" y="1"/>
                    <a:pt x="135" y="221"/>
                  </a:cubicBezTo>
                  <a:cubicBezTo>
                    <a:pt x="0" y="271"/>
                    <a:pt x="0" y="455"/>
                    <a:pt x="135" y="491"/>
                  </a:cubicBezTo>
                  <a:cubicBezTo>
                    <a:pt x="599" y="623"/>
                    <a:pt x="1091" y="647"/>
                    <a:pt x="1582" y="647"/>
                  </a:cubicBezTo>
                  <a:cubicBezTo>
                    <a:pt x="1871" y="647"/>
                    <a:pt x="2160" y="639"/>
                    <a:pt x="2442" y="639"/>
                  </a:cubicBezTo>
                  <a:cubicBezTo>
                    <a:pt x="2828" y="639"/>
                    <a:pt x="3224" y="654"/>
                    <a:pt x="3618" y="654"/>
                  </a:cubicBezTo>
                  <a:cubicBezTo>
                    <a:pt x="4012" y="654"/>
                    <a:pt x="4405" y="639"/>
                    <a:pt x="4785" y="577"/>
                  </a:cubicBezTo>
                  <a:cubicBezTo>
                    <a:pt x="5043" y="540"/>
                    <a:pt x="5055" y="99"/>
                    <a:pt x="4785" y="62"/>
                  </a:cubicBezTo>
                  <a:cubicBezTo>
                    <a:pt x="4470" y="16"/>
                    <a:pt x="4146" y="2"/>
                    <a:pt x="3820" y="2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wrap="square" lIns="91424" tIns="91424" rIns="91424" bIns="91424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346" name="Google Shape;346;p21"/>
            <p:cNvSpPr/>
            <p:nvPr/>
          </p:nvSpPr>
          <p:spPr>
            <a:xfrm>
              <a:off x="2331080" y="3305875"/>
              <a:ext cx="364832" cy="789053"/>
            </a:xfrm>
            <a:custGeom>
              <a:avLst/>
              <a:gdLst/>
              <a:rect l="l" t="t" r="r" b="b"/>
              <a:pathLst>
                <a:path w="4982" h="10775" extrusionOk="0">
                  <a:moveTo>
                    <a:pt x="4670" y="1"/>
                  </a:moveTo>
                  <a:cubicBezTo>
                    <a:pt x="4512" y="1"/>
                    <a:pt x="4350" y="102"/>
                    <a:pt x="4344" y="305"/>
                  </a:cubicBezTo>
                  <a:cubicBezTo>
                    <a:pt x="4295" y="1397"/>
                    <a:pt x="3804" y="2169"/>
                    <a:pt x="3129" y="2979"/>
                  </a:cubicBezTo>
                  <a:cubicBezTo>
                    <a:pt x="2638" y="3531"/>
                    <a:pt x="2233" y="4169"/>
                    <a:pt x="1939" y="4869"/>
                  </a:cubicBezTo>
                  <a:cubicBezTo>
                    <a:pt x="1669" y="5605"/>
                    <a:pt x="1559" y="6378"/>
                    <a:pt x="1608" y="7163"/>
                  </a:cubicBezTo>
                  <a:cubicBezTo>
                    <a:pt x="1644" y="8414"/>
                    <a:pt x="1988" y="10132"/>
                    <a:pt x="246" y="10267"/>
                  </a:cubicBezTo>
                  <a:cubicBezTo>
                    <a:pt x="62" y="10279"/>
                    <a:pt x="0" y="10512"/>
                    <a:pt x="148" y="10610"/>
                  </a:cubicBezTo>
                  <a:cubicBezTo>
                    <a:pt x="323" y="10725"/>
                    <a:pt x="504" y="10775"/>
                    <a:pt x="684" y="10775"/>
                  </a:cubicBezTo>
                  <a:cubicBezTo>
                    <a:pt x="1273" y="10775"/>
                    <a:pt x="1842" y="10241"/>
                    <a:pt x="2086" y="9715"/>
                  </a:cubicBezTo>
                  <a:cubicBezTo>
                    <a:pt x="2614" y="8574"/>
                    <a:pt x="2098" y="7212"/>
                    <a:pt x="2282" y="5997"/>
                  </a:cubicBezTo>
                  <a:cubicBezTo>
                    <a:pt x="2466" y="4832"/>
                    <a:pt x="3129" y="3948"/>
                    <a:pt x="3890" y="3077"/>
                  </a:cubicBezTo>
                  <a:cubicBezTo>
                    <a:pt x="4552" y="2304"/>
                    <a:pt x="4932" y="1323"/>
                    <a:pt x="4969" y="305"/>
                  </a:cubicBezTo>
                  <a:cubicBezTo>
                    <a:pt x="4982" y="102"/>
                    <a:pt x="4828" y="1"/>
                    <a:pt x="467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wrap="square" lIns="91424" tIns="91424" rIns="91424" bIns="91424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347" name="Google Shape;347;p21"/>
            <p:cNvSpPr/>
            <p:nvPr/>
          </p:nvSpPr>
          <p:spPr>
            <a:xfrm>
              <a:off x="882846" y="1603179"/>
              <a:ext cx="369299" cy="48405"/>
            </a:xfrm>
            <a:custGeom>
              <a:avLst/>
              <a:gdLst/>
              <a:rect l="l" t="t" r="r" b="b"/>
              <a:pathLst>
                <a:path w="5043" h="661" extrusionOk="0">
                  <a:moveTo>
                    <a:pt x="1228" y="2"/>
                  </a:moveTo>
                  <a:cubicBezTo>
                    <a:pt x="903" y="2"/>
                    <a:pt x="578" y="16"/>
                    <a:pt x="258" y="62"/>
                  </a:cubicBezTo>
                  <a:cubicBezTo>
                    <a:pt x="0" y="99"/>
                    <a:pt x="0" y="541"/>
                    <a:pt x="258" y="577"/>
                  </a:cubicBezTo>
                  <a:cubicBezTo>
                    <a:pt x="687" y="646"/>
                    <a:pt x="1124" y="661"/>
                    <a:pt x="1560" y="661"/>
                  </a:cubicBezTo>
                  <a:cubicBezTo>
                    <a:pt x="1909" y="661"/>
                    <a:pt x="2258" y="651"/>
                    <a:pt x="2601" y="651"/>
                  </a:cubicBezTo>
                  <a:cubicBezTo>
                    <a:pt x="2873" y="651"/>
                    <a:pt x="3151" y="659"/>
                    <a:pt x="3429" y="659"/>
                  </a:cubicBezTo>
                  <a:cubicBezTo>
                    <a:pt x="3931" y="659"/>
                    <a:pt x="4435" y="633"/>
                    <a:pt x="4908" y="491"/>
                  </a:cubicBezTo>
                  <a:cubicBezTo>
                    <a:pt x="5043" y="455"/>
                    <a:pt x="5043" y="271"/>
                    <a:pt x="4908" y="234"/>
                  </a:cubicBezTo>
                  <a:cubicBezTo>
                    <a:pt x="4184" y="1"/>
                    <a:pt x="3362" y="50"/>
                    <a:pt x="2601" y="38"/>
                  </a:cubicBezTo>
                  <a:cubicBezTo>
                    <a:pt x="2149" y="30"/>
                    <a:pt x="1688" y="2"/>
                    <a:pt x="1228" y="2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wrap="square" lIns="91424" tIns="91424" rIns="91424" bIns="91424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348" name="Google Shape;348;p21"/>
            <p:cNvSpPr/>
            <p:nvPr/>
          </p:nvSpPr>
          <p:spPr>
            <a:xfrm>
              <a:off x="883285" y="1604350"/>
              <a:ext cx="365271" cy="788980"/>
            </a:xfrm>
            <a:custGeom>
              <a:avLst/>
              <a:gdLst/>
              <a:rect l="l" t="t" r="r" b="b"/>
              <a:pathLst>
                <a:path w="4988" h="10774" extrusionOk="0">
                  <a:moveTo>
                    <a:pt x="312" y="0"/>
                  </a:moveTo>
                  <a:cubicBezTo>
                    <a:pt x="154" y="0"/>
                    <a:pt x="0" y="101"/>
                    <a:pt x="7" y="304"/>
                  </a:cubicBezTo>
                  <a:cubicBezTo>
                    <a:pt x="43" y="1322"/>
                    <a:pt x="436" y="2304"/>
                    <a:pt x="1099" y="3076"/>
                  </a:cubicBezTo>
                  <a:cubicBezTo>
                    <a:pt x="1847" y="3948"/>
                    <a:pt x="2522" y="4843"/>
                    <a:pt x="2693" y="6009"/>
                  </a:cubicBezTo>
                  <a:cubicBezTo>
                    <a:pt x="2877" y="7211"/>
                    <a:pt x="2374" y="8573"/>
                    <a:pt x="2890" y="9714"/>
                  </a:cubicBezTo>
                  <a:cubicBezTo>
                    <a:pt x="3134" y="10240"/>
                    <a:pt x="3703" y="10774"/>
                    <a:pt x="4292" y="10774"/>
                  </a:cubicBezTo>
                  <a:cubicBezTo>
                    <a:pt x="4472" y="10774"/>
                    <a:pt x="4653" y="10724"/>
                    <a:pt x="4828" y="10609"/>
                  </a:cubicBezTo>
                  <a:cubicBezTo>
                    <a:pt x="4988" y="10511"/>
                    <a:pt x="4926" y="10278"/>
                    <a:pt x="4742" y="10266"/>
                  </a:cubicBezTo>
                  <a:cubicBezTo>
                    <a:pt x="3062" y="10143"/>
                    <a:pt x="3319" y="8524"/>
                    <a:pt x="3380" y="7285"/>
                  </a:cubicBezTo>
                  <a:cubicBezTo>
                    <a:pt x="3442" y="6463"/>
                    <a:pt x="3319" y="5641"/>
                    <a:pt x="3049" y="4868"/>
                  </a:cubicBezTo>
                  <a:cubicBezTo>
                    <a:pt x="2387" y="3187"/>
                    <a:pt x="730" y="2242"/>
                    <a:pt x="645" y="304"/>
                  </a:cubicBezTo>
                  <a:cubicBezTo>
                    <a:pt x="632" y="101"/>
                    <a:pt x="470" y="0"/>
                    <a:pt x="31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wrap="square" lIns="91424" tIns="91424" rIns="91424" bIns="91424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349" name="Google Shape;349;p21"/>
            <p:cNvSpPr/>
            <p:nvPr/>
          </p:nvSpPr>
          <p:spPr>
            <a:xfrm>
              <a:off x="882846" y="2452769"/>
              <a:ext cx="369299" cy="48259"/>
            </a:xfrm>
            <a:custGeom>
              <a:avLst/>
              <a:gdLst/>
              <a:rect l="l" t="t" r="r" b="b"/>
              <a:pathLst>
                <a:path w="5043" h="659" extrusionOk="0">
                  <a:moveTo>
                    <a:pt x="1223" y="0"/>
                  </a:moveTo>
                  <a:cubicBezTo>
                    <a:pt x="900" y="0"/>
                    <a:pt x="577" y="14"/>
                    <a:pt x="258" y="54"/>
                  </a:cubicBezTo>
                  <a:cubicBezTo>
                    <a:pt x="0" y="91"/>
                    <a:pt x="0" y="532"/>
                    <a:pt x="258" y="582"/>
                  </a:cubicBezTo>
                  <a:cubicBezTo>
                    <a:pt x="644" y="643"/>
                    <a:pt x="1037" y="658"/>
                    <a:pt x="1430" y="658"/>
                  </a:cubicBezTo>
                  <a:cubicBezTo>
                    <a:pt x="1822" y="658"/>
                    <a:pt x="2215" y="643"/>
                    <a:pt x="2601" y="643"/>
                  </a:cubicBezTo>
                  <a:cubicBezTo>
                    <a:pt x="2883" y="643"/>
                    <a:pt x="3171" y="651"/>
                    <a:pt x="3460" y="651"/>
                  </a:cubicBezTo>
                  <a:cubicBezTo>
                    <a:pt x="3952" y="651"/>
                    <a:pt x="4444" y="627"/>
                    <a:pt x="4908" y="496"/>
                  </a:cubicBezTo>
                  <a:cubicBezTo>
                    <a:pt x="5043" y="459"/>
                    <a:pt x="5043" y="275"/>
                    <a:pt x="4908" y="226"/>
                  </a:cubicBezTo>
                  <a:cubicBezTo>
                    <a:pt x="4184" y="5"/>
                    <a:pt x="3362" y="54"/>
                    <a:pt x="2601" y="42"/>
                  </a:cubicBezTo>
                  <a:cubicBezTo>
                    <a:pt x="2147" y="27"/>
                    <a:pt x="1684" y="0"/>
                    <a:pt x="122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wrap="square" lIns="91424" tIns="91424" rIns="91424" bIns="91424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350" name="Google Shape;350;p21"/>
            <p:cNvSpPr/>
            <p:nvPr/>
          </p:nvSpPr>
          <p:spPr>
            <a:xfrm>
              <a:off x="883285" y="2453575"/>
              <a:ext cx="365271" cy="789273"/>
            </a:xfrm>
            <a:custGeom>
              <a:avLst/>
              <a:gdLst/>
              <a:rect l="l" t="t" r="r" b="b"/>
              <a:pathLst>
                <a:path w="4988" h="10778" extrusionOk="0">
                  <a:moveTo>
                    <a:pt x="312" y="0"/>
                  </a:moveTo>
                  <a:cubicBezTo>
                    <a:pt x="154" y="0"/>
                    <a:pt x="0" y="104"/>
                    <a:pt x="7" y="313"/>
                  </a:cubicBezTo>
                  <a:cubicBezTo>
                    <a:pt x="43" y="1331"/>
                    <a:pt x="436" y="2300"/>
                    <a:pt x="1099" y="3086"/>
                  </a:cubicBezTo>
                  <a:cubicBezTo>
                    <a:pt x="1847" y="3944"/>
                    <a:pt x="2522" y="4840"/>
                    <a:pt x="2693" y="6006"/>
                  </a:cubicBezTo>
                  <a:cubicBezTo>
                    <a:pt x="2877" y="7208"/>
                    <a:pt x="2374" y="8582"/>
                    <a:pt x="2890" y="9711"/>
                  </a:cubicBezTo>
                  <a:cubicBezTo>
                    <a:pt x="3135" y="10248"/>
                    <a:pt x="3706" y="10778"/>
                    <a:pt x="4296" y="10778"/>
                  </a:cubicBezTo>
                  <a:cubicBezTo>
                    <a:pt x="4475" y="10778"/>
                    <a:pt x="4655" y="10730"/>
                    <a:pt x="4828" y="10619"/>
                  </a:cubicBezTo>
                  <a:cubicBezTo>
                    <a:pt x="4988" y="10520"/>
                    <a:pt x="4926" y="10275"/>
                    <a:pt x="4742" y="10275"/>
                  </a:cubicBezTo>
                  <a:cubicBezTo>
                    <a:pt x="3062" y="10140"/>
                    <a:pt x="3319" y="8521"/>
                    <a:pt x="3380" y="7294"/>
                  </a:cubicBezTo>
                  <a:cubicBezTo>
                    <a:pt x="3442" y="6472"/>
                    <a:pt x="3319" y="5637"/>
                    <a:pt x="3049" y="4865"/>
                  </a:cubicBezTo>
                  <a:cubicBezTo>
                    <a:pt x="2387" y="3184"/>
                    <a:pt x="730" y="2239"/>
                    <a:pt x="645" y="313"/>
                  </a:cubicBezTo>
                  <a:cubicBezTo>
                    <a:pt x="632" y="104"/>
                    <a:pt x="470" y="0"/>
                    <a:pt x="31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wrap="square" lIns="91424" tIns="91424" rIns="91424" bIns="91424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351" name="Google Shape;351;p21"/>
            <p:cNvSpPr/>
            <p:nvPr/>
          </p:nvSpPr>
          <p:spPr>
            <a:xfrm>
              <a:off x="882846" y="3304776"/>
              <a:ext cx="369299" cy="47892"/>
            </a:xfrm>
            <a:custGeom>
              <a:avLst/>
              <a:gdLst/>
              <a:rect l="l" t="t" r="r" b="b"/>
              <a:pathLst>
                <a:path w="5043" h="654" extrusionOk="0">
                  <a:moveTo>
                    <a:pt x="1228" y="2"/>
                  </a:moveTo>
                  <a:cubicBezTo>
                    <a:pt x="903" y="2"/>
                    <a:pt x="578" y="16"/>
                    <a:pt x="258" y="62"/>
                  </a:cubicBezTo>
                  <a:cubicBezTo>
                    <a:pt x="0" y="99"/>
                    <a:pt x="0" y="540"/>
                    <a:pt x="258" y="577"/>
                  </a:cubicBezTo>
                  <a:cubicBezTo>
                    <a:pt x="644" y="639"/>
                    <a:pt x="1037" y="654"/>
                    <a:pt x="1430" y="654"/>
                  </a:cubicBezTo>
                  <a:cubicBezTo>
                    <a:pt x="1822" y="654"/>
                    <a:pt x="2215" y="639"/>
                    <a:pt x="2601" y="639"/>
                  </a:cubicBezTo>
                  <a:cubicBezTo>
                    <a:pt x="2883" y="639"/>
                    <a:pt x="3171" y="647"/>
                    <a:pt x="3460" y="647"/>
                  </a:cubicBezTo>
                  <a:cubicBezTo>
                    <a:pt x="3952" y="647"/>
                    <a:pt x="4444" y="623"/>
                    <a:pt x="4908" y="491"/>
                  </a:cubicBezTo>
                  <a:cubicBezTo>
                    <a:pt x="5043" y="455"/>
                    <a:pt x="5043" y="271"/>
                    <a:pt x="4908" y="221"/>
                  </a:cubicBezTo>
                  <a:cubicBezTo>
                    <a:pt x="4184" y="1"/>
                    <a:pt x="3362" y="50"/>
                    <a:pt x="2601" y="37"/>
                  </a:cubicBezTo>
                  <a:cubicBezTo>
                    <a:pt x="2149" y="30"/>
                    <a:pt x="1688" y="2"/>
                    <a:pt x="1228" y="2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wrap="square" lIns="91424" tIns="91424" rIns="91424" bIns="91424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352" name="Google Shape;352;p21"/>
            <p:cNvSpPr/>
            <p:nvPr/>
          </p:nvSpPr>
          <p:spPr>
            <a:xfrm>
              <a:off x="883285" y="3305875"/>
              <a:ext cx="365271" cy="789053"/>
            </a:xfrm>
            <a:custGeom>
              <a:avLst/>
              <a:gdLst/>
              <a:rect l="l" t="t" r="r" b="b"/>
              <a:pathLst>
                <a:path w="4988" h="10775" extrusionOk="0">
                  <a:moveTo>
                    <a:pt x="312" y="1"/>
                  </a:moveTo>
                  <a:cubicBezTo>
                    <a:pt x="154" y="1"/>
                    <a:pt x="0" y="102"/>
                    <a:pt x="7" y="305"/>
                  </a:cubicBezTo>
                  <a:cubicBezTo>
                    <a:pt x="43" y="1323"/>
                    <a:pt x="436" y="2304"/>
                    <a:pt x="1099" y="3077"/>
                  </a:cubicBezTo>
                  <a:cubicBezTo>
                    <a:pt x="1847" y="3948"/>
                    <a:pt x="2522" y="4832"/>
                    <a:pt x="2693" y="5997"/>
                  </a:cubicBezTo>
                  <a:cubicBezTo>
                    <a:pt x="2877" y="7212"/>
                    <a:pt x="2374" y="8574"/>
                    <a:pt x="2890" y="9715"/>
                  </a:cubicBezTo>
                  <a:cubicBezTo>
                    <a:pt x="3134" y="10241"/>
                    <a:pt x="3703" y="10775"/>
                    <a:pt x="4292" y="10775"/>
                  </a:cubicBezTo>
                  <a:cubicBezTo>
                    <a:pt x="4472" y="10775"/>
                    <a:pt x="4653" y="10725"/>
                    <a:pt x="4828" y="10610"/>
                  </a:cubicBezTo>
                  <a:cubicBezTo>
                    <a:pt x="4988" y="10512"/>
                    <a:pt x="4926" y="10279"/>
                    <a:pt x="4742" y="10267"/>
                  </a:cubicBezTo>
                  <a:cubicBezTo>
                    <a:pt x="3062" y="10132"/>
                    <a:pt x="3319" y="8512"/>
                    <a:pt x="3380" y="7285"/>
                  </a:cubicBezTo>
                  <a:cubicBezTo>
                    <a:pt x="3442" y="6463"/>
                    <a:pt x="3319" y="5641"/>
                    <a:pt x="3049" y="4869"/>
                  </a:cubicBezTo>
                  <a:cubicBezTo>
                    <a:pt x="2387" y="3188"/>
                    <a:pt x="730" y="2231"/>
                    <a:pt x="645" y="305"/>
                  </a:cubicBezTo>
                  <a:cubicBezTo>
                    <a:pt x="632" y="102"/>
                    <a:pt x="470" y="1"/>
                    <a:pt x="312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wrap="square" lIns="91424" tIns="91424" rIns="91424" bIns="91424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353" name="Google Shape;353;p21"/>
            <p:cNvSpPr/>
            <p:nvPr/>
          </p:nvSpPr>
          <p:spPr>
            <a:xfrm>
              <a:off x="1316796" y="4751474"/>
              <a:ext cx="950599" cy="49137"/>
            </a:xfrm>
            <a:custGeom>
              <a:avLst/>
              <a:gdLst/>
              <a:rect l="l" t="t" r="r" b="b"/>
              <a:pathLst>
                <a:path w="12981" h="671" extrusionOk="0">
                  <a:moveTo>
                    <a:pt x="2832" y="0"/>
                  </a:moveTo>
                  <a:cubicBezTo>
                    <a:pt x="1970" y="0"/>
                    <a:pt x="1111" y="29"/>
                    <a:pt x="270" y="126"/>
                  </a:cubicBezTo>
                  <a:cubicBezTo>
                    <a:pt x="0" y="138"/>
                    <a:pt x="0" y="531"/>
                    <a:pt x="270" y="531"/>
                  </a:cubicBezTo>
                  <a:cubicBezTo>
                    <a:pt x="1253" y="644"/>
                    <a:pt x="2260" y="671"/>
                    <a:pt x="3269" y="671"/>
                  </a:cubicBezTo>
                  <a:cubicBezTo>
                    <a:pt x="4149" y="671"/>
                    <a:pt x="5030" y="651"/>
                    <a:pt x="5899" y="651"/>
                  </a:cubicBezTo>
                  <a:cubicBezTo>
                    <a:pt x="6084" y="651"/>
                    <a:pt x="6269" y="652"/>
                    <a:pt x="6453" y="654"/>
                  </a:cubicBezTo>
                  <a:cubicBezTo>
                    <a:pt x="7312" y="659"/>
                    <a:pt x="8169" y="662"/>
                    <a:pt x="9025" y="662"/>
                  </a:cubicBezTo>
                  <a:cubicBezTo>
                    <a:pt x="10234" y="662"/>
                    <a:pt x="11442" y="656"/>
                    <a:pt x="12649" y="641"/>
                  </a:cubicBezTo>
                  <a:cubicBezTo>
                    <a:pt x="12980" y="629"/>
                    <a:pt x="12980" y="138"/>
                    <a:pt x="12649" y="126"/>
                  </a:cubicBezTo>
                  <a:cubicBezTo>
                    <a:pt x="10588" y="114"/>
                    <a:pt x="8527" y="89"/>
                    <a:pt x="6453" y="65"/>
                  </a:cubicBezTo>
                  <a:cubicBezTo>
                    <a:pt x="5263" y="58"/>
                    <a:pt x="4044" y="0"/>
                    <a:pt x="2832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wrap="square" lIns="91424" tIns="91424" rIns="91424" bIns="91424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</p:grpSp>
      <p:sp>
        <p:nvSpPr>
          <p:cNvPr id="354" name="Google Shape;354;p21"/>
          <p:cNvSpPr txBox="1">
            <a:spLocks noGrp="1"/>
          </p:cNvSpPr>
          <p:nvPr>
            <p:ph type="title" idx="0"/>
          </p:nvPr>
        </p:nvSpPr>
        <p:spPr>
          <a:xfrm>
            <a:off x="457200" y="411475"/>
            <a:ext cx="8229600" cy="398700"/>
          </a:xfrm>
          <a:prstGeom prst="rect">
            <a:avLst/>
          </a:prstGeom>
        </p:spPr>
        <p:txBody>
          <a:bodyPr wrap="square" lIns="91424" tIns="91424" rIns="91424" bIns="91424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"/>
              <a:t>터치리스 감응신호란?</a:t>
            </a:r>
            <a:endParaRPr/>
          </a:p>
        </p:txBody>
      </p:sp>
      <p:grpSp>
        <p:nvGrpSpPr>
          <p:cNvPr id="355" name="Google Shape;355;p21"/>
          <p:cNvGrpSpPr/>
          <p:nvPr/>
        </p:nvGrpSpPr>
        <p:grpSpPr>
          <a:xfrm rot="0">
            <a:off x="1421650" y="3571619"/>
            <a:ext cx="467427" cy="366878"/>
            <a:chOff x="1562038" y="3571619"/>
            <a:chExt cx="467427" cy="366878"/>
          </a:xfrm>
        </p:grpSpPr>
        <p:sp>
          <p:nvSpPr>
            <p:cNvPr id="356" name="Google Shape;356;p21"/>
            <p:cNvSpPr/>
            <p:nvPr/>
          </p:nvSpPr>
          <p:spPr>
            <a:xfrm>
              <a:off x="1663532" y="3571619"/>
              <a:ext cx="67445" cy="119585"/>
            </a:xfrm>
            <a:custGeom>
              <a:avLst/>
              <a:gdLst/>
              <a:rect l="l" t="t" r="r" b="b"/>
              <a:pathLst>
                <a:path w="921" h="1633" extrusionOk="0">
                  <a:moveTo>
                    <a:pt x="467" y="0"/>
                  </a:moveTo>
                  <a:cubicBezTo>
                    <a:pt x="209" y="0"/>
                    <a:pt x="1" y="368"/>
                    <a:pt x="1" y="810"/>
                  </a:cubicBezTo>
                  <a:cubicBezTo>
                    <a:pt x="1" y="1264"/>
                    <a:pt x="209" y="1632"/>
                    <a:pt x="467" y="1632"/>
                  </a:cubicBezTo>
                  <a:cubicBezTo>
                    <a:pt x="712" y="1632"/>
                    <a:pt x="921" y="1264"/>
                    <a:pt x="921" y="810"/>
                  </a:cubicBezTo>
                  <a:cubicBezTo>
                    <a:pt x="921" y="368"/>
                    <a:pt x="712" y="0"/>
                    <a:pt x="467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wrap="square" lIns="91424" tIns="91424" rIns="91424" bIns="91424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357" name="Google Shape;357;p21"/>
            <p:cNvSpPr/>
            <p:nvPr/>
          </p:nvSpPr>
          <p:spPr>
            <a:xfrm>
              <a:off x="1848653" y="3571619"/>
              <a:ext cx="66566" cy="119585"/>
            </a:xfrm>
            <a:custGeom>
              <a:avLst/>
              <a:gdLst/>
              <a:rect l="l" t="t" r="r" b="b"/>
              <a:pathLst>
                <a:path w="909" h="1633" extrusionOk="0">
                  <a:moveTo>
                    <a:pt x="454" y="0"/>
                  </a:moveTo>
                  <a:cubicBezTo>
                    <a:pt x="196" y="0"/>
                    <a:pt x="0" y="368"/>
                    <a:pt x="0" y="810"/>
                  </a:cubicBezTo>
                  <a:cubicBezTo>
                    <a:pt x="0" y="1264"/>
                    <a:pt x="196" y="1632"/>
                    <a:pt x="454" y="1632"/>
                  </a:cubicBezTo>
                  <a:cubicBezTo>
                    <a:pt x="699" y="1632"/>
                    <a:pt x="908" y="1264"/>
                    <a:pt x="908" y="810"/>
                  </a:cubicBezTo>
                  <a:cubicBezTo>
                    <a:pt x="908" y="368"/>
                    <a:pt x="699" y="0"/>
                    <a:pt x="454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wrap="square" lIns="91424" tIns="91424" rIns="91424" bIns="91424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358" name="Google Shape;358;p21"/>
            <p:cNvSpPr/>
            <p:nvPr/>
          </p:nvSpPr>
          <p:spPr>
            <a:xfrm>
              <a:off x="1562038" y="3715512"/>
              <a:ext cx="467427" cy="222985"/>
            </a:xfrm>
            <a:custGeom>
              <a:avLst/>
              <a:gdLst/>
              <a:rect l="l" t="t" r="r" b="b"/>
              <a:pathLst>
                <a:path w="6383" h="3045" extrusionOk="0">
                  <a:moveTo>
                    <a:pt x="5957" y="1"/>
                  </a:moveTo>
                  <a:cubicBezTo>
                    <a:pt x="5817" y="1"/>
                    <a:pt x="5681" y="81"/>
                    <a:pt x="5632" y="268"/>
                  </a:cubicBezTo>
                  <a:cubicBezTo>
                    <a:pt x="5287" y="1421"/>
                    <a:pt x="4309" y="2332"/>
                    <a:pt x="3066" y="2332"/>
                  </a:cubicBezTo>
                  <a:cubicBezTo>
                    <a:pt x="3026" y="2332"/>
                    <a:pt x="2986" y="2331"/>
                    <a:pt x="2945" y="2329"/>
                  </a:cubicBezTo>
                  <a:cubicBezTo>
                    <a:pt x="1669" y="2268"/>
                    <a:pt x="786" y="1336"/>
                    <a:pt x="209" y="281"/>
                  </a:cubicBezTo>
                  <a:cubicBezTo>
                    <a:pt x="195" y="257"/>
                    <a:pt x="171" y="247"/>
                    <a:pt x="146" y="247"/>
                  </a:cubicBezTo>
                  <a:cubicBezTo>
                    <a:pt x="105" y="247"/>
                    <a:pt x="62" y="276"/>
                    <a:pt x="62" y="330"/>
                  </a:cubicBezTo>
                  <a:cubicBezTo>
                    <a:pt x="0" y="1851"/>
                    <a:pt x="1522" y="2967"/>
                    <a:pt x="2945" y="3041"/>
                  </a:cubicBezTo>
                  <a:cubicBezTo>
                    <a:pt x="2992" y="3043"/>
                    <a:pt x="3040" y="3044"/>
                    <a:pt x="3087" y="3044"/>
                  </a:cubicBezTo>
                  <a:cubicBezTo>
                    <a:pt x="4574" y="3044"/>
                    <a:pt x="6046" y="1939"/>
                    <a:pt x="6331" y="452"/>
                  </a:cubicBezTo>
                  <a:cubicBezTo>
                    <a:pt x="6383" y="180"/>
                    <a:pt x="6165" y="1"/>
                    <a:pt x="595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wrap="square" lIns="91424" tIns="91424" rIns="91424" bIns="91424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</p:grpSp>
      <p:grpSp>
        <p:nvGrpSpPr>
          <p:cNvPr id="359" name="Google Shape;359;p21"/>
          <p:cNvGrpSpPr/>
          <p:nvPr/>
        </p:nvGrpSpPr>
        <p:grpSpPr>
          <a:xfrm rot="0">
            <a:off x="1454017" y="1838240"/>
            <a:ext cx="402252" cy="349885"/>
            <a:chOff x="1594404" y="1838240"/>
            <a:chExt cx="402252" cy="349885"/>
          </a:xfrm>
        </p:grpSpPr>
        <p:sp>
          <p:nvSpPr>
            <p:cNvPr id="360" name="Google Shape;360;p21"/>
            <p:cNvSpPr/>
            <p:nvPr/>
          </p:nvSpPr>
          <p:spPr>
            <a:xfrm>
              <a:off x="1663532" y="1928384"/>
              <a:ext cx="67445" cy="119585"/>
            </a:xfrm>
            <a:custGeom>
              <a:avLst/>
              <a:gdLst/>
              <a:rect l="l" t="t" r="r" b="b"/>
              <a:pathLst>
                <a:path w="921" h="1633" extrusionOk="0">
                  <a:moveTo>
                    <a:pt x="467" y="1"/>
                  </a:moveTo>
                  <a:cubicBezTo>
                    <a:pt x="209" y="1"/>
                    <a:pt x="1" y="369"/>
                    <a:pt x="1" y="823"/>
                  </a:cubicBezTo>
                  <a:cubicBezTo>
                    <a:pt x="1" y="1265"/>
                    <a:pt x="209" y="1633"/>
                    <a:pt x="467" y="1633"/>
                  </a:cubicBezTo>
                  <a:cubicBezTo>
                    <a:pt x="712" y="1633"/>
                    <a:pt x="921" y="1265"/>
                    <a:pt x="921" y="823"/>
                  </a:cubicBezTo>
                  <a:cubicBezTo>
                    <a:pt x="921" y="369"/>
                    <a:pt x="712" y="1"/>
                    <a:pt x="46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wrap="square" lIns="91424" tIns="91424" rIns="91424" bIns="91424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361" name="Google Shape;361;p21"/>
            <p:cNvSpPr/>
            <p:nvPr/>
          </p:nvSpPr>
          <p:spPr>
            <a:xfrm>
              <a:off x="1848653" y="1928384"/>
              <a:ext cx="66566" cy="119585"/>
            </a:xfrm>
            <a:custGeom>
              <a:avLst/>
              <a:gdLst/>
              <a:rect l="l" t="t" r="r" b="b"/>
              <a:pathLst>
                <a:path w="909" h="1633" extrusionOk="0">
                  <a:moveTo>
                    <a:pt x="454" y="1"/>
                  </a:moveTo>
                  <a:cubicBezTo>
                    <a:pt x="196" y="1"/>
                    <a:pt x="0" y="369"/>
                    <a:pt x="0" y="823"/>
                  </a:cubicBezTo>
                  <a:cubicBezTo>
                    <a:pt x="0" y="1265"/>
                    <a:pt x="196" y="1633"/>
                    <a:pt x="454" y="1633"/>
                  </a:cubicBezTo>
                  <a:cubicBezTo>
                    <a:pt x="699" y="1633"/>
                    <a:pt x="908" y="1265"/>
                    <a:pt x="908" y="823"/>
                  </a:cubicBezTo>
                  <a:cubicBezTo>
                    <a:pt x="908" y="369"/>
                    <a:pt x="699" y="1"/>
                    <a:pt x="45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wrap="square" lIns="91424" tIns="91424" rIns="91424" bIns="91424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362" name="Google Shape;362;p21"/>
            <p:cNvSpPr/>
            <p:nvPr/>
          </p:nvSpPr>
          <p:spPr>
            <a:xfrm>
              <a:off x="1594404" y="2117751"/>
              <a:ext cx="402252" cy="70374"/>
            </a:xfrm>
            <a:custGeom>
              <a:avLst/>
              <a:gdLst/>
              <a:rect l="l" t="t" r="r" b="b"/>
              <a:pathLst>
                <a:path w="5493" h="961" extrusionOk="0">
                  <a:moveTo>
                    <a:pt x="2894" y="1"/>
                  </a:moveTo>
                  <a:cubicBezTo>
                    <a:pt x="1944" y="1"/>
                    <a:pt x="978" y="172"/>
                    <a:pt x="221" y="470"/>
                  </a:cubicBezTo>
                  <a:cubicBezTo>
                    <a:pt x="9" y="552"/>
                    <a:pt x="1" y="938"/>
                    <a:pt x="259" y="938"/>
                  </a:cubicBezTo>
                  <a:cubicBezTo>
                    <a:pt x="270" y="938"/>
                    <a:pt x="282" y="938"/>
                    <a:pt x="295" y="936"/>
                  </a:cubicBezTo>
                  <a:cubicBezTo>
                    <a:pt x="1092" y="838"/>
                    <a:pt x="1877" y="691"/>
                    <a:pt x="2699" y="691"/>
                  </a:cubicBezTo>
                  <a:cubicBezTo>
                    <a:pt x="3521" y="703"/>
                    <a:pt x="4294" y="924"/>
                    <a:pt x="5104" y="961"/>
                  </a:cubicBezTo>
                  <a:cubicBezTo>
                    <a:pt x="5108" y="961"/>
                    <a:pt x="5112" y="961"/>
                    <a:pt x="5116" y="961"/>
                  </a:cubicBezTo>
                  <a:cubicBezTo>
                    <a:pt x="5377" y="961"/>
                    <a:pt x="5493" y="554"/>
                    <a:pt x="5251" y="445"/>
                  </a:cubicBezTo>
                  <a:cubicBezTo>
                    <a:pt x="4585" y="138"/>
                    <a:pt x="3746" y="1"/>
                    <a:pt x="289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wrap="square" lIns="91424" tIns="91424" rIns="91424" bIns="91424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363" name="Google Shape;363;p21"/>
            <p:cNvSpPr/>
            <p:nvPr/>
          </p:nvSpPr>
          <p:spPr>
            <a:xfrm>
              <a:off x="1623110" y="1838240"/>
              <a:ext cx="149243" cy="73157"/>
            </a:xfrm>
            <a:custGeom>
              <a:avLst/>
              <a:gdLst/>
              <a:rect l="l" t="t" r="r" b="b"/>
              <a:pathLst>
                <a:path w="2038" h="999" extrusionOk="0">
                  <a:moveTo>
                    <a:pt x="347" y="1"/>
                  </a:moveTo>
                  <a:cubicBezTo>
                    <a:pt x="288" y="1"/>
                    <a:pt x="230" y="6"/>
                    <a:pt x="172" y="17"/>
                  </a:cubicBezTo>
                  <a:cubicBezTo>
                    <a:pt x="50" y="54"/>
                    <a:pt x="1" y="214"/>
                    <a:pt x="99" y="300"/>
                  </a:cubicBezTo>
                  <a:cubicBezTo>
                    <a:pt x="369" y="496"/>
                    <a:pt x="663" y="655"/>
                    <a:pt x="970" y="778"/>
                  </a:cubicBezTo>
                  <a:cubicBezTo>
                    <a:pt x="1172" y="866"/>
                    <a:pt x="1406" y="998"/>
                    <a:pt x="1631" y="998"/>
                  </a:cubicBezTo>
                  <a:cubicBezTo>
                    <a:pt x="1719" y="998"/>
                    <a:pt x="1807" y="977"/>
                    <a:pt x="1890" y="925"/>
                  </a:cubicBezTo>
                  <a:cubicBezTo>
                    <a:pt x="2001" y="864"/>
                    <a:pt x="2037" y="729"/>
                    <a:pt x="1976" y="619"/>
                  </a:cubicBezTo>
                  <a:cubicBezTo>
                    <a:pt x="1817" y="336"/>
                    <a:pt x="1399" y="275"/>
                    <a:pt x="1117" y="177"/>
                  </a:cubicBezTo>
                  <a:cubicBezTo>
                    <a:pt x="878" y="97"/>
                    <a:pt x="606" y="1"/>
                    <a:pt x="34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wrap="square" lIns="91424" tIns="91424" rIns="91424" bIns="91424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364" name="Google Shape;364;p21"/>
            <p:cNvSpPr/>
            <p:nvPr/>
          </p:nvSpPr>
          <p:spPr>
            <a:xfrm>
              <a:off x="1807279" y="1838240"/>
              <a:ext cx="148364" cy="73157"/>
            </a:xfrm>
            <a:custGeom>
              <a:avLst/>
              <a:gdLst/>
              <a:rect l="l" t="t" r="r" b="b"/>
              <a:pathLst>
                <a:path w="2026" h="999" extrusionOk="0">
                  <a:moveTo>
                    <a:pt x="1685" y="1"/>
                  </a:moveTo>
                  <a:cubicBezTo>
                    <a:pt x="1420" y="1"/>
                    <a:pt x="1148" y="97"/>
                    <a:pt x="909" y="177"/>
                  </a:cubicBezTo>
                  <a:cubicBezTo>
                    <a:pt x="627" y="275"/>
                    <a:pt x="222" y="349"/>
                    <a:pt x="62" y="619"/>
                  </a:cubicBezTo>
                  <a:cubicBezTo>
                    <a:pt x="1" y="729"/>
                    <a:pt x="38" y="864"/>
                    <a:pt x="136" y="925"/>
                  </a:cubicBezTo>
                  <a:cubicBezTo>
                    <a:pt x="219" y="977"/>
                    <a:pt x="308" y="998"/>
                    <a:pt x="397" y="998"/>
                  </a:cubicBezTo>
                  <a:cubicBezTo>
                    <a:pt x="625" y="998"/>
                    <a:pt x="862" y="866"/>
                    <a:pt x="1056" y="778"/>
                  </a:cubicBezTo>
                  <a:cubicBezTo>
                    <a:pt x="1375" y="655"/>
                    <a:pt x="1669" y="496"/>
                    <a:pt x="1939" y="300"/>
                  </a:cubicBezTo>
                  <a:cubicBezTo>
                    <a:pt x="2025" y="214"/>
                    <a:pt x="1988" y="54"/>
                    <a:pt x="1866" y="17"/>
                  </a:cubicBezTo>
                  <a:cubicBezTo>
                    <a:pt x="1806" y="6"/>
                    <a:pt x="1746" y="1"/>
                    <a:pt x="1685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wrap="square" lIns="91424" tIns="91424" rIns="91424" bIns="91424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</p:grpSp>
      <p:grpSp>
        <p:nvGrpSpPr>
          <p:cNvPr id="365" name="Google Shape;365;p21"/>
          <p:cNvGrpSpPr/>
          <p:nvPr/>
        </p:nvGrpSpPr>
        <p:grpSpPr>
          <a:xfrm rot="0">
            <a:off x="1338097" y="2649313"/>
            <a:ext cx="631670" cy="415648"/>
            <a:chOff x="1478484" y="2649313"/>
            <a:chExt cx="631670" cy="415648"/>
          </a:xfrm>
        </p:grpSpPr>
        <p:sp>
          <p:nvSpPr>
            <p:cNvPr id="366" name="Google Shape;366;p21"/>
            <p:cNvSpPr/>
            <p:nvPr/>
          </p:nvSpPr>
          <p:spPr>
            <a:xfrm>
              <a:off x="1478484" y="2649313"/>
              <a:ext cx="143458" cy="262530"/>
            </a:xfrm>
            <a:custGeom>
              <a:avLst/>
              <a:gdLst/>
              <a:rect l="l" t="t" r="r" b="b"/>
              <a:pathLst>
                <a:path w="1959" h="3585" extrusionOk="0">
                  <a:moveTo>
                    <a:pt x="1858" y="0"/>
                  </a:moveTo>
                  <a:cubicBezTo>
                    <a:pt x="1849" y="0"/>
                    <a:pt x="1839" y="3"/>
                    <a:pt x="1829" y="8"/>
                  </a:cubicBezTo>
                  <a:cubicBezTo>
                    <a:pt x="1215" y="241"/>
                    <a:pt x="798" y="830"/>
                    <a:pt x="540" y="1406"/>
                  </a:cubicBezTo>
                  <a:cubicBezTo>
                    <a:pt x="295" y="1971"/>
                    <a:pt x="0" y="2928"/>
                    <a:pt x="393" y="3492"/>
                  </a:cubicBezTo>
                  <a:cubicBezTo>
                    <a:pt x="435" y="3555"/>
                    <a:pt x="500" y="3585"/>
                    <a:pt x="566" y="3585"/>
                  </a:cubicBezTo>
                  <a:cubicBezTo>
                    <a:pt x="652" y="3585"/>
                    <a:pt x="738" y="3534"/>
                    <a:pt x="773" y="3443"/>
                  </a:cubicBezTo>
                  <a:cubicBezTo>
                    <a:pt x="970" y="2915"/>
                    <a:pt x="835" y="2290"/>
                    <a:pt x="1019" y="1738"/>
                  </a:cubicBezTo>
                  <a:cubicBezTo>
                    <a:pt x="1215" y="1124"/>
                    <a:pt x="1608" y="683"/>
                    <a:pt x="1927" y="143"/>
                  </a:cubicBezTo>
                  <a:cubicBezTo>
                    <a:pt x="1958" y="90"/>
                    <a:pt x="1917" y="0"/>
                    <a:pt x="1858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wrap="square" lIns="91424" tIns="91424" rIns="91424" bIns="91424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367" name="Google Shape;367;p21"/>
            <p:cNvSpPr/>
            <p:nvPr/>
          </p:nvSpPr>
          <p:spPr>
            <a:xfrm>
              <a:off x="1511730" y="2932998"/>
              <a:ext cx="68324" cy="58291"/>
            </a:xfrm>
            <a:custGeom>
              <a:avLst/>
              <a:gdLst/>
              <a:rect l="l" t="t" r="r" b="b"/>
              <a:pathLst>
                <a:path w="933" h="796" extrusionOk="0">
                  <a:moveTo>
                    <a:pt x="400" y="1"/>
                  </a:moveTo>
                  <a:cubicBezTo>
                    <a:pt x="197" y="1"/>
                    <a:pt x="0" y="163"/>
                    <a:pt x="0" y="403"/>
                  </a:cubicBezTo>
                  <a:cubicBezTo>
                    <a:pt x="0" y="624"/>
                    <a:pt x="172" y="796"/>
                    <a:pt x="393" y="796"/>
                  </a:cubicBezTo>
                  <a:cubicBezTo>
                    <a:pt x="749" y="796"/>
                    <a:pt x="933" y="366"/>
                    <a:pt x="675" y="121"/>
                  </a:cubicBezTo>
                  <a:cubicBezTo>
                    <a:pt x="596" y="38"/>
                    <a:pt x="497" y="1"/>
                    <a:pt x="400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wrap="square" lIns="91424" tIns="91424" rIns="91424" bIns="91424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368" name="Google Shape;368;p21"/>
            <p:cNvSpPr/>
            <p:nvPr/>
          </p:nvSpPr>
          <p:spPr>
            <a:xfrm>
              <a:off x="1959154" y="2829014"/>
              <a:ext cx="151000" cy="235947"/>
            </a:xfrm>
            <a:custGeom>
              <a:avLst/>
              <a:gdLst/>
              <a:rect l="l" t="t" r="r" b="b"/>
              <a:pathLst>
                <a:path w="2062" h="3222" extrusionOk="0">
                  <a:moveTo>
                    <a:pt x="1464" y="1"/>
                  </a:moveTo>
                  <a:cubicBezTo>
                    <a:pt x="1363" y="1"/>
                    <a:pt x="1256" y="67"/>
                    <a:pt x="1227" y="167"/>
                  </a:cubicBezTo>
                  <a:cubicBezTo>
                    <a:pt x="1043" y="731"/>
                    <a:pt x="1104" y="1296"/>
                    <a:pt x="834" y="1860"/>
                  </a:cubicBezTo>
                  <a:cubicBezTo>
                    <a:pt x="614" y="2302"/>
                    <a:pt x="197" y="2633"/>
                    <a:pt x="25" y="3087"/>
                  </a:cubicBezTo>
                  <a:cubicBezTo>
                    <a:pt x="0" y="3161"/>
                    <a:pt x="62" y="3222"/>
                    <a:pt x="123" y="3222"/>
                  </a:cubicBezTo>
                  <a:cubicBezTo>
                    <a:pt x="1215" y="3099"/>
                    <a:pt x="2061" y="1038"/>
                    <a:pt x="1644" y="118"/>
                  </a:cubicBezTo>
                  <a:cubicBezTo>
                    <a:pt x="1608" y="36"/>
                    <a:pt x="1538" y="1"/>
                    <a:pt x="1464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wrap="square" lIns="91424" tIns="91424" rIns="91424" bIns="91424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369" name="Google Shape;369;p21"/>
            <p:cNvSpPr/>
            <p:nvPr/>
          </p:nvSpPr>
          <p:spPr>
            <a:xfrm>
              <a:off x="1999576" y="2753150"/>
              <a:ext cx="74621" cy="57559"/>
            </a:xfrm>
            <a:custGeom>
              <a:avLst/>
              <a:gdLst/>
              <a:rect l="l" t="t" r="r" b="b"/>
              <a:pathLst>
                <a:path w="1019" h="786" extrusionOk="0">
                  <a:moveTo>
                    <a:pt x="516" y="1"/>
                  </a:moveTo>
                  <a:cubicBezTo>
                    <a:pt x="0" y="1"/>
                    <a:pt x="0" y="786"/>
                    <a:pt x="516" y="786"/>
                  </a:cubicBezTo>
                  <a:cubicBezTo>
                    <a:pt x="1019" y="786"/>
                    <a:pt x="1019" y="1"/>
                    <a:pt x="516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wrap="square" lIns="91424" tIns="91424" rIns="91424" bIns="91424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</p:grpSp>
      <p:sp>
        <p:nvSpPr>
          <p:cNvPr id="370" name="Google Shape;370;p21"/>
          <p:cNvSpPr txBox="1"/>
          <p:nvPr/>
        </p:nvSpPr>
        <p:spPr>
          <a:xfrm>
            <a:off x="3839488" y="2679424"/>
            <a:ext cx="2344800" cy="293700"/>
          </a:xfrm>
          <a:prstGeom prst="rect">
            <a:avLst/>
          </a:prstGeom>
          <a:noFill/>
          <a:ln>
            <a:noFill/>
          </a:ln>
        </p:spPr>
        <p:txBody>
          <a:bodyPr wrap="square" lIns="91424" tIns="91424" rIns="91424" bIns="91424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" sz="1600">
                <a:solidFill>
                  <a:schemeClr val="accent1"/>
                </a:solidFill>
                <a:latin typeface="Fira Sans SemiBold"/>
                <a:ea typeface="Fira Sans SemiBold"/>
                <a:cs typeface="Fira Sans SemiBold"/>
                <a:sym typeface="Fira Sans SemiBold"/>
              </a:rPr>
              <a:t>안전한 신호 변경</a:t>
            </a:r>
            <a:endParaRPr sz="1600">
              <a:solidFill>
                <a:schemeClr val="accent1"/>
              </a:solidFill>
              <a:latin typeface="Fira Sans SemiBold"/>
              <a:ea typeface="Fira Sans SemiBold"/>
              <a:cs typeface="Fira Sans SemiBold"/>
              <a:sym typeface="Fira Sans SemiBold"/>
            </a:endParaRPr>
          </a:p>
        </p:txBody>
      </p:sp>
      <p:sp>
        <p:nvSpPr>
          <p:cNvPr id="371" name="Google Shape;371;p21"/>
          <p:cNvSpPr txBox="1"/>
          <p:nvPr/>
        </p:nvSpPr>
        <p:spPr>
          <a:xfrm>
            <a:off x="3856004" y="3002228"/>
            <a:ext cx="4887000" cy="566700"/>
          </a:xfrm>
          <a:prstGeom prst="rect">
            <a:avLst/>
          </a:prstGeom>
          <a:noFill/>
          <a:ln>
            <a:noFill/>
          </a:ln>
        </p:spPr>
        <p:txBody>
          <a:bodyPr wrap="square" lIns="91424" tIns="91424" rIns="91424" bIns="91424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endParaRPr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기본값은 통행용 초록색 → 보행자 감지시 노란색으로 변경 → 빨간색 정차 신호 송출🔴 → 보행자 신호 초록불로 20초 유지 🟢</a:t>
            </a:r>
            <a:br>
              <a:rPr lang="en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</a:br>
            <a:endParaRPr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72" name="Google Shape;372;p21"/>
          <p:cNvSpPr txBox="1"/>
          <p:nvPr/>
        </p:nvSpPr>
        <p:spPr>
          <a:xfrm>
            <a:off x="3785546" y="1838250"/>
            <a:ext cx="1902600" cy="293700"/>
          </a:xfrm>
          <a:prstGeom prst="rect">
            <a:avLst/>
          </a:prstGeom>
          <a:noFill/>
          <a:ln>
            <a:noFill/>
          </a:ln>
        </p:spPr>
        <p:txBody>
          <a:bodyPr wrap="square" lIns="91424" tIns="91424" rIns="91424" bIns="91424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" sz="1600" b="1">
                <a:solidFill>
                  <a:schemeClr val="lt2"/>
                </a:solidFill>
                <a:latin typeface="Fira Sans"/>
                <a:ea typeface="Fira Sans"/>
                <a:cs typeface="Fira Sans"/>
                <a:sym typeface="Fira Sans"/>
              </a:rPr>
              <a:t>보행자 중심의 설계</a:t>
            </a:r>
            <a:endParaRPr sz="1600" b="1">
              <a:solidFill>
                <a:schemeClr val="lt2"/>
              </a:solidFill>
              <a:latin typeface="Fira Sans"/>
              <a:ea typeface="Fira Sans"/>
              <a:cs typeface="Fira Sans"/>
              <a:sym typeface="Fira Sans"/>
            </a:endParaRPr>
          </a:p>
        </p:txBody>
      </p:sp>
      <p:sp>
        <p:nvSpPr>
          <p:cNvPr id="373" name="Google Shape;373;p21"/>
          <p:cNvSpPr txBox="1"/>
          <p:nvPr/>
        </p:nvSpPr>
        <p:spPr>
          <a:xfrm>
            <a:off x="3785504" y="2130768"/>
            <a:ext cx="4887000" cy="487500"/>
          </a:xfrm>
          <a:prstGeom prst="rect">
            <a:avLst/>
          </a:prstGeom>
          <a:noFill/>
          <a:ln>
            <a:noFill/>
          </a:ln>
        </p:spPr>
        <p:txBody>
          <a:bodyPr wrap="square" lIns="91424" tIns="91424" rIns="91424" bIns="91424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보행자가 횡단보도 대기선에 접근하는 것을 적외선 센서로 인지</a:t>
            </a:r>
            <a:endParaRPr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74" name="Google Shape;374;p21"/>
          <p:cNvSpPr txBox="1"/>
          <p:nvPr/>
        </p:nvSpPr>
        <p:spPr>
          <a:xfrm>
            <a:off x="3789795" y="3799028"/>
            <a:ext cx="2025600" cy="293700"/>
          </a:xfrm>
          <a:prstGeom prst="rect">
            <a:avLst/>
          </a:prstGeom>
          <a:noFill/>
          <a:ln>
            <a:noFill/>
          </a:ln>
        </p:spPr>
        <p:txBody>
          <a:bodyPr wrap="square" lIns="91424" tIns="91424" rIns="91424" bIns="91424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" sz="1600">
                <a:solidFill>
                  <a:schemeClr val="accent2"/>
                </a:solidFill>
                <a:latin typeface="Fira Sans SemiBold"/>
                <a:ea typeface="Fira Sans SemiBold"/>
                <a:cs typeface="Fira Sans SemiBold"/>
                <a:sym typeface="Fira Sans SemiBold"/>
              </a:rPr>
              <a:t>효율적인 통행</a:t>
            </a:r>
            <a:endParaRPr sz="1600">
              <a:solidFill>
                <a:schemeClr val="accent2"/>
              </a:solidFill>
              <a:latin typeface="Fira Sans SemiBold"/>
              <a:ea typeface="Fira Sans SemiBold"/>
              <a:cs typeface="Fira Sans SemiBold"/>
              <a:sym typeface="Fira Sans SemiBold"/>
            </a:endParaRPr>
          </a:p>
        </p:txBody>
      </p:sp>
      <p:sp>
        <p:nvSpPr>
          <p:cNvPr id="375" name="Google Shape;375;p21"/>
          <p:cNvSpPr txBox="1"/>
          <p:nvPr/>
        </p:nvSpPr>
        <p:spPr>
          <a:xfrm>
            <a:off x="3789754" y="4092902"/>
            <a:ext cx="4887000" cy="487500"/>
          </a:xfrm>
          <a:prstGeom prst="rect">
            <a:avLst/>
          </a:prstGeom>
          <a:noFill/>
          <a:ln>
            <a:noFill/>
          </a:ln>
        </p:spPr>
        <p:txBody>
          <a:bodyPr wrap="square" lIns="91424" tIns="91424" rIns="91424" bIns="91424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보행자 중심의 설계이지만 감응신호의 장점을 적극 활용하여 필요한 경우에만 차량 통행이 정체되는 신호체계</a:t>
            </a:r>
            <a:endParaRPr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76" name="Google Shape;376;p21"/>
          <p:cNvSpPr/>
          <p:nvPr/>
        </p:nvSpPr>
        <p:spPr>
          <a:xfrm>
            <a:off x="2935601" y="3920152"/>
            <a:ext cx="656680" cy="522817"/>
          </a:xfrm>
          <a:custGeom>
            <a:avLst/>
            <a:gdLst/>
            <a:rect l="l" t="t" r="r" b="b"/>
            <a:pathLst>
              <a:path w="14247" h="10511" extrusionOk="0">
                <a:moveTo>
                  <a:pt x="12053" y="1"/>
                </a:moveTo>
                <a:lnTo>
                  <a:pt x="5600" y="6450"/>
                </a:lnTo>
                <a:cubicBezTo>
                  <a:pt x="5515" y="6537"/>
                  <a:pt x="5401" y="6581"/>
                  <a:pt x="5287" y="6581"/>
                </a:cubicBezTo>
                <a:cubicBezTo>
                  <a:pt x="5173" y="6581"/>
                  <a:pt x="5059" y="6537"/>
                  <a:pt x="4973" y="6450"/>
                </a:cubicBezTo>
                <a:lnTo>
                  <a:pt x="2194" y="3674"/>
                </a:lnTo>
                <a:lnTo>
                  <a:pt x="1" y="5867"/>
                </a:lnTo>
                <a:lnTo>
                  <a:pt x="4188" y="10055"/>
                </a:lnTo>
                <a:cubicBezTo>
                  <a:pt x="4480" y="10346"/>
                  <a:pt x="4874" y="10511"/>
                  <a:pt x="5288" y="10511"/>
                </a:cubicBezTo>
                <a:cubicBezTo>
                  <a:pt x="5700" y="10511"/>
                  <a:pt x="6094" y="10346"/>
                  <a:pt x="6385" y="10055"/>
                </a:cubicBezTo>
                <a:lnTo>
                  <a:pt x="14246" y="2194"/>
                </a:lnTo>
                <a:lnTo>
                  <a:pt x="12053" y="1"/>
                </a:lnTo>
                <a:close/>
              </a:path>
            </a:pathLst>
          </a:custGeom>
          <a:solidFill>
            <a:schemeClr val="accent2"/>
          </a:solidFill>
          <a:ln w="28575" cap="flat" cmpd="sng">
            <a:solidFill>
              <a:schemeClr val="dk1"/>
            </a:solidFill>
            <a:prstDash val="solid"/>
            <a:round/>
            <a:headEnd w="sm" len="sm"/>
            <a:tailEnd w="sm" len="sm"/>
          </a:ln>
        </p:spPr>
        <p:txBody>
          <a:bodyPr wrap="square" lIns="91424" tIns="91424" rIns="91424" bIns="91424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  <a:defRPr/>
            </a:pPr>
            <a:endParaRPr/>
          </a:p>
        </p:txBody>
      </p:sp>
      <p:sp>
        <p:nvSpPr>
          <p:cNvPr id="377" name="Google Shape;377;p21"/>
          <p:cNvSpPr/>
          <p:nvPr/>
        </p:nvSpPr>
        <p:spPr>
          <a:xfrm>
            <a:off x="2994702" y="1947479"/>
            <a:ext cx="529972" cy="566738"/>
          </a:xfrm>
          <a:custGeom>
            <a:avLst/>
            <a:gdLst/>
            <a:rect l="l" t="t" r="r" b="b"/>
            <a:pathLst>
              <a:path w="11498" h="11394" extrusionOk="0">
                <a:moveTo>
                  <a:pt x="2709" y="1"/>
                </a:moveTo>
                <a:cubicBezTo>
                  <a:pt x="2577" y="1"/>
                  <a:pt x="2445" y="51"/>
                  <a:pt x="2344" y="152"/>
                </a:cubicBezTo>
                <a:lnTo>
                  <a:pt x="203" y="2294"/>
                </a:lnTo>
                <a:cubicBezTo>
                  <a:pt x="0" y="2493"/>
                  <a:pt x="0" y="2822"/>
                  <a:pt x="203" y="3021"/>
                </a:cubicBezTo>
                <a:lnTo>
                  <a:pt x="2879" y="5697"/>
                </a:lnTo>
                <a:lnTo>
                  <a:pt x="203" y="8373"/>
                </a:lnTo>
                <a:cubicBezTo>
                  <a:pt x="0" y="8572"/>
                  <a:pt x="0" y="8901"/>
                  <a:pt x="203" y="9100"/>
                </a:cubicBezTo>
                <a:lnTo>
                  <a:pt x="2344" y="11241"/>
                </a:lnTo>
                <a:cubicBezTo>
                  <a:pt x="2445" y="11343"/>
                  <a:pt x="2577" y="11393"/>
                  <a:pt x="2709" y="11393"/>
                </a:cubicBezTo>
                <a:cubicBezTo>
                  <a:pt x="2841" y="11393"/>
                  <a:pt x="2973" y="11343"/>
                  <a:pt x="3074" y="11241"/>
                </a:cubicBezTo>
                <a:lnTo>
                  <a:pt x="5750" y="8569"/>
                </a:lnTo>
                <a:lnTo>
                  <a:pt x="8423" y="11241"/>
                </a:lnTo>
                <a:cubicBezTo>
                  <a:pt x="8524" y="11343"/>
                  <a:pt x="8656" y="11393"/>
                  <a:pt x="8788" y="11393"/>
                </a:cubicBezTo>
                <a:cubicBezTo>
                  <a:pt x="8920" y="11393"/>
                  <a:pt x="9052" y="11343"/>
                  <a:pt x="9153" y="11241"/>
                </a:cubicBezTo>
                <a:lnTo>
                  <a:pt x="11295" y="9100"/>
                </a:lnTo>
                <a:cubicBezTo>
                  <a:pt x="11497" y="8901"/>
                  <a:pt x="11497" y="8572"/>
                  <a:pt x="11295" y="8373"/>
                </a:cubicBezTo>
                <a:lnTo>
                  <a:pt x="8615" y="5697"/>
                </a:lnTo>
                <a:lnTo>
                  <a:pt x="11292" y="3021"/>
                </a:lnTo>
                <a:cubicBezTo>
                  <a:pt x="11494" y="2822"/>
                  <a:pt x="11494" y="2493"/>
                  <a:pt x="11292" y="2294"/>
                </a:cubicBezTo>
                <a:lnTo>
                  <a:pt x="9150" y="152"/>
                </a:lnTo>
                <a:cubicBezTo>
                  <a:pt x="9049" y="51"/>
                  <a:pt x="8917" y="1"/>
                  <a:pt x="8785" y="1"/>
                </a:cubicBezTo>
                <a:cubicBezTo>
                  <a:pt x="8653" y="1"/>
                  <a:pt x="8521" y="51"/>
                  <a:pt x="8420" y="152"/>
                </a:cubicBezTo>
                <a:lnTo>
                  <a:pt x="5750" y="2829"/>
                </a:lnTo>
                <a:lnTo>
                  <a:pt x="3074" y="152"/>
                </a:lnTo>
                <a:cubicBezTo>
                  <a:pt x="2973" y="51"/>
                  <a:pt x="2841" y="1"/>
                  <a:pt x="2709" y="1"/>
                </a:cubicBezTo>
                <a:close/>
              </a:path>
            </a:pathLst>
          </a:custGeom>
          <a:solidFill>
            <a:schemeClr val="lt2"/>
          </a:solidFill>
          <a:ln w="28575" cap="flat" cmpd="sng">
            <a:solidFill>
              <a:schemeClr val="dk1"/>
            </a:solidFill>
            <a:prstDash val="solid"/>
            <a:round/>
            <a:headEnd w="sm" len="sm"/>
            <a:tailEnd w="sm" len="sm"/>
          </a:ln>
        </p:spPr>
        <p:txBody>
          <a:bodyPr wrap="square" lIns="91424" tIns="91424" rIns="91424" bIns="91424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  <a:defRPr/>
            </a:pPr>
            <a:endParaRPr/>
          </a:p>
        </p:txBody>
      </p:sp>
      <p:grpSp>
        <p:nvGrpSpPr>
          <p:cNvPr id="378" name="Google Shape;378;p21"/>
          <p:cNvGrpSpPr/>
          <p:nvPr/>
        </p:nvGrpSpPr>
        <p:grpSpPr>
          <a:xfrm rot="0">
            <a:off x="2959773" y="2849655"/>
            <a:ext cx="608186" cy="566715"/>
            <a:chOff x="5466301" y="3228718"/>
            <a:chExt cx="602522" cy="520256"/>
          </a:xfrm>
        </p:grpSpPr>
        <p:sp>
          <p:nvSpPr>
            <p:cNvPr id="379" name="Google Shape;379;p21"/>
            <p:cNvSpPr/>
            <p:nvPr/>
          </p:nvSpPr>
          <p:spPr>
            <a:xfrm>
              <a:off x="5466301" y="3228718"/>
              <a:ext cx="602522" cy="520256"/>
            </a:xfrm>
            <a:custGeom>
              <a:avLst/>
              <a:gdLst/>
              <a:rect l="l" t="t" r="r" b="b"/>
              <a:pathLst>
                <a:path w="12015" h="10374" extrusionOk="0">
                  <a:moveTo>
                    <a:pt x="6008" y="0"/>
                  </a:moveTo>
                  <a:cubicBezTo>
                    <a:pt x="5938" y="0"/>
                    <a:pt x="5869" y="34"/>
                    <a:pt x="5829" y="103"/>
                  </a:cubicBezTo>
                  <a:lnTo>
                    <a:pt x="79" y="10065"/>
                  </a:lnTo>
                  <a:cubicBezTo>
                    <a:pt x="0" y="10202"/>
                    <a:pt x="96" y="10373"/>
                    <a:pt x="254" y="10373"/>
                  </a:cubicBezTo>
                  <a:lnTo>
                    <a:pt x="11758" y="10373"/>
                  </a:lnTo>
                  <a:cubicBezTo>
                    <a:pt x="11915" y="10373"/>
                    <a:pt x="12015" y="10202"/>
                    <a:pt x="11936" y="10065"/>
                  </a:cubicBezTo>
                  <a:lnTo>
                    <a:pt x="6186" y="103"/>
                  </a:lnTo>
                  <a:cubicBezTo>
                    <a:pt x="6146" y="34"/>
                    <a:pt x="6077" y="0"/>
                    <a:pt x="6008" y="0"/>
                  </a:cubicBezTo>
                  <a:close/>
                </a:path>
              </a:pathLst>
            </a:custGeom>
            <a:solidFill>
              <a:schemeClr val="accent1"/>
            </a:solidFill>
            <a:ln w="28575" cap="flat" cmpd="sng">
              <a:solidFill>
                <a:srgbClr val="000000"/>
              </a:solidFill>
              <a:prstDash val="solid"/>
              <a:round/>
              <a:headEnd w="sm" len="sm"/>
              <a:tailEnd w="sm" len="sm"/>
            </a:ln>
          </p:spPr>
          <p:txBody>
            <a:bodyPr wrap="square" lIns="91424" tIns="91424" rIns="91424" bIns="91424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380" name="Google Shape;380;p21"/>
            <p:cNvSpPr/>
            <p:nvPr/>
          </p:nvSpPr>
          <p:spPr>
            <a:xfrm>
              <a:off x="5732887" y="3402556"/>
              <a:ext cx="69300" cy="188103"/>
            </a:xfrm>
            <a:custGeom>
              <a:avLst/>
              <a:gdLst/>
              <a:rect l="l" t="t" r="r" b="b"/>
              <a:pathLst>
                <a:path w="1591" h="4319" extrusionOk="0">
                  <a:moveTo>
                    <a:pt x="539" y="1"/>
                  </a:moveTo>
                  <a:cubicBezTo>
                    <a:pt x="240" y="1"/>
                    <a:pt x="1" y="241"/>
                    <a:pt x="1" y="539"/>
                  </a:cubicBezTo>
                  <a:lnTo>
                    <a:pt x="1" y="3777"/>
                  </a:lnTo>
                  <a:cubicBezTo>
                    <a:pt x="1" y="4075"/>
                    <a:pt x="240" y="4319"/>
                    <a:pt x="539" y="4319"/>
                  </a:cubicBezTo>
                  <a:lnTo>
                    <a:pt x="1053" y="4319"/>
                  </a:lnTo>
                  <a:cubicBezTo>
                    <a:pt x="1347" y="4319"/>
                    <a:pt x="1591" y="4075"/>
                    <a:pt x="1591" y="3777"/>
                  </a:cubicBezTo>
                  <a:lnTo>
                    <a:pt x="1591" y="539"/>
                  </a:lnTo>
                  <a:cubicBezTo>
                    <a:pt x="1591" y="241"/>
                    <a:pt x="1351" y="1"/>
                    <a:pt x="105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wrap="square" lIns="91424" tIns="91424" rIns="91424" bIns="91424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  <p:sp>
          <p:nvSpPr>
            <p:cNvPr id="381" name="Google Shape;381;p21"/>
            <p:cNvSpPr/>
            <p:nvPr/>
          </p:nvSpPr>
          <p:spPr>
            <a:xfrm>
              <a:off x="5732930" y="3622988"/>
              <a:ext cx="69300" cy="693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wrap="square" lIns="91424" tIns="91424" rIns="91424" bIns="91424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/>
            </a:p>
          </p:txBody>
        </p:sp>
      </p:grpSp>
      <p:grpSp>
        <p:nvGrpSpPr>
          <p:cNvPr id="382" name="Google Shape;382;p21"/>
          <p:cNvGrpSpPr/>
          <p:nvPr/>
        </p:nvGrpSpPr>
        <p:grpSpPr>
          <a:xfrm rot="0">
            <a:off x="2788823" y="2593429"/>
            <a:ext cx="6089551" cy="2143316"/>
            <a:chOff x="3026979" y="2447125"/>
            <a:chExt cx="5453654" cy="1778685"/>
          </a:xfrm>
        </p:grpSpPr>
        <p:sp>
          <p:nvSpPr>
            <p:cNvPr id="383" name="Google Shape;383;p21"/>
            <p:cNvSpPr/>
            <p:nvPr/>
          </p:nvSpPr>
          <p:spPr>
            <a:xfrm rot="5400000">
              <a:off x="5725357" y="-251253"/>
              <a:ext cx="56898" cy="5453654"/>
            </a:xfrm>
            <a:custGeom>
              <a:avLst/>
              <a:gdLst/>
              <a:rect l="l" t="t" r="r" b="b"/>
              <a:pathLst>
                <a:path w="1166" h="36826" extrusionOk="0">
                  <a:moveTo>
                    <a:pt x="479" y="1"/>
                  </a:moveTo>
                  <a:cubicBezTo>
                    <a:pt x="399" y="1"/>
                    <a:pt x="319" y="53"/>
                    <a:pt x="319" y="157"/>
                  </a:cubicBezTo>
                  <a:cubicBezTo>
                    <a:pt x="0" y="3175"/>
                    <a:pt x="147" y="6279"/>
                    <a:pt x="135" y="9310"/>
                  </a:cubicBezTo>
                  <a:cubicBezTo>
                    <a:pt x="135" y="12364"/>
                    <a:pt x="123" y="15419"/>
                    <a:pt x="135" y="18462"/>
                  </a:cubicBezTo>
                  <a:lnTo>
                    <a:pt x="147" y="27614"/>
                  </a:lnTo>
                  <a:lnTo>
                    <a:pt x="160" y="32191"/>
                  </a:lnTo>
                  <a:cubicBezTo>
                    <a:pt x="160" y="33626"/>
                    <a:pt x="12" y="35147"/>
                    <a:pt x="245" y="36558"/>
                  </a:cubicBezTo>
                  <a:cubicBezTo>
                    <a:pt x="276" y="36736"/>
                    <a:pt x="439" y="36825"/>
                    <a:pt x="600" y="36825"/>
                  </a:cubicBezTo>
                  <a:cubicBezTo>
                    <a:pt x="761" y="36825"/>
                    <a:pt x="920" y="36736"/>
                    <a:pt x="945" y="36558"/>
                  </a:cubicBezTo>
                  <a:cubicBezTo>
                    <a:pt x="1166" y="35147"/>
                    <a:pt x="1018" y="33626"/>
                    <a:pt x="1006" y="32191"/>
                  </a:cubicBezTo>
                  <a:lnTo>
                    <a:pt x="982" y="27614"/>
                  </a:lnTo>
                  <a:lnTo>
                    <a:pt x="945" y="18462"/>
                  </a:lnTo>
                  <a:cubicBezTo>
                    <a:pt x="932" y="15419"/>
                    <a:pt x="908" y="12364"/>
                    <a:pt x="883" y="9310"/>
                  </a:cubicBezTo>
                  <a:cubicBezTo>
                    <a:pt x="859" y="6279"/>
                    <a:pt x="982" y="3175"/>
                    <a:pt x="638" y="157"/>
                  </a:cubicBezTo>
                  <a:cubicBezTo>
                    <a:pt x="638" y="53"/>
                    <a:pt x="558" y="1"/>
                    <a:pt x="4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wrap="square" lIns="91424" tIns="91424" rIns="91424" bIns="91424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384" name="Google Shape;384;p21"/>
            <p:cNvSpPr/>
            <p:nvPr/>
          </p:nvSpPr>
          <p:spPr>
            <a:xfrm rot="5400000">
              <a:off x="5725357" y="606234"/>
              <a:ext cx="56898" cy="5453654"/>
            </a:xfrm>
            <a:custGeom>
              <a:avLst/>
              <a:gdLst/>
              <a:rect l="l" t="t" r="r" b="b"/>
              <a:pathLst>
                <a:path w="1166" h="36826" extrusionOk="0">
                  <a:moveTo>
                    <a:pt x="479" y="1"/>
                  </a:moveTo>
                  <a:cubicBezTo>
                    <a:pt x="399" y="1"/>
                    <a:pt x="319" y="53"/>
                    <a:pt x="319" y="157"/>
                  </a:cubicBezTo>
                  <a:cubicBezTo>
                    <a:pt x="0" y="3175"/>
                    <a:pt x="147" y="6279"/>
                    <a:pt x="135" y="9310"/>
                  </a:cubicBezTo>
                  <a:cubicBezTo>
                    <a:pt x="135" y="12364"/>
                    <a:pt x="123" y="15419"/>
                    <a:pt x="135" y="18462"/>
                  </a:cubicBezTo>
                  <a:lnTo>
                    <a:pt x="147" y="27614"/>
                  </a:lnTo>
                  <a:lnTo>
                    <a:pt x="160" y="32191"/>
                  </a:lnTo>
                  <a:cubicBezTo>
                    <a:pt x="160" y="33626"/>
                    <a:pt x="12" y="35147"/>
                    <a:pt x="245" y="36558"/>
                  </a:cubicBezTo>
                  <a:cubicBezTo>
                    <a:pt x="276" y="36736"/>
                    <a:pt x="439" y="36825"/>
                    <a:pt x="600" y="36825"/>
                  </a:cubicBezTo>
                  <a:cubicBezTo>
                    <a:pt x="761" y="36825"/>
                    <a:pt x="920" y="36736"/>
                    <a:pt x="945" y="36558"/>
                  </a:cubicBezTo>
                  <a:cubicBezTo>
                    <a:pt x="1166" y="35147"/>
                    <a:pt x="1018" y="33626"/>
                    <a:pt x="1006" y="32191"/>
                  </a:cubicBezTo>
                  <a:lnTo>
                    <a:pt x="982" y="27614"/>
                  </a:lnTo>
                  <a:lnTo>
                    <a:pt x="945" y="18462"/>
                  </a:lnTo>
                  <a:cubicBezTo>
                    <a:pt x="932" y="15419"/>
                    <a:pt x="908" y="12364"/>
                    <a:pt x="883" y="9310"/>
                  </a:cubicBezTo>
                  <a:cubicBezTo>
                    <a:pt x="859" y="6279"/>
                    <a:pt x="982" y="3175"/>
                    <a:pt x="638" y="157"/>
                  </a:cubicBezTo>
                  <a:cubicBezTo>
                    <a:pt x="638" y="53"/>
                    <a:pt x="558" y="1"/>
                    <a:pt x="4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wrap="square" lIns="91424" tIns="91424" rIns="91424" bIns="91424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385" name="Google Shape;385;p21"/>
            <p:cNvSpPr/>
            <p:nvPr/>
          </p:nvSpPr>
          <p:spPr>
            <a:xfrm rot="5400000">
              <a:off x="5725357" y="1470534"/>
              <a:ext cx="56898" cy="5453654"/>
            </a:xfrm>
            <a:custGeom>
              <a:avLst/>
              <a:gdLst/>
              <a:rect l="l" t="t" r="r" b="b"/>
              <a:pathLst>
                <a:path w="1166" h="36826" extrusionOk="0">
                  <a:moveTo>
                    <a:pt x="479" y="1"/>
                  </a:moveTo>
                  <a:cubicBezTo>
                    <a:pt x="399" y="1"/>
                    <a:pt x="319" y="53"/>
                    <a:pt x="319" y="157"/>
                  </a:cubicBezTo>
                  <a:cubicBezTo>
                    <a:pt x="0" y="3175"/>
                    <a:pt x="147" y="6279"/>
                    <a:pt x="135" y="9310"/>
                  </a:cubicBezTo>
                  <a:cubicBezTo>
                    <a:pt x="135" y="12364"/>
                    <a:pt x="123" y="15419"/>
                    <a:pt x="135" y="18462"/>
                  </a:cubicBezTo>
                  <a:lnTo>
                    <a:pt x="147" y="27614"/>
                  </a:lnTo>
                  <a:lnTo>
                    <a:pt x="160" y="32191"/>
                  </a:lnTo>
                  <a:cubicBezTo>
                    <a:pt x="160" y="33626"/>
                    <a:pt x="12" y="35147"/>
                    <a:pt x="245" y="36558"/>
                  </a:cubicBezTo>
                  <a:cubicBezTo>
                    <a:pt x="276" y="36736"/>
                    <a:pt x="439" y="36825"/>
                    <a:pt x="600" y="36825"/>
                  </a:cubicBezTo>
                  <a:cubicBezTo>
                    <a:pt x="761" y="36825"/>
                    <a:pt x="920" y="36736"/>
                    <a:pt x="945" y="36558"/>
                  </a:cubicBezTo>
                  <a:cubicBezTo>
                    <a:pt x="1166" y="35147"/>
                    <a:pt x="1018" y="33626"/>
                    <a:pt x="1006" y="32191"/>
                  </a:cubicBezTo>
                  <a:lnTo>
                    <a:pt x="982" y="27614"/>
                  </a:lnTo>
                  <a:lnTo>
                    <a:pt x="945" y="18462"/>
                  </a:lnTo>
                  <a:cubicBezTo>
                    <a:pt x="932" y="15419"/>
                    <a:pt x="908" y="12364"/>
                    <a:pt x="883" y="9310"/>
                  </a:cubicBezTo>
                  <a:cubicBezTo>
                    <a:pt x="859" y="6279"/>
                    <a:pt x="982" y="3175"/>
                    <a:pt x="638" y="157"/>
                  </a:cubicBezTo>
                  <a:cubicBezTo>
                    <a:pt x="638" y="53"/>
                    <a:pt x="558" y="1"/>
                    <a:pt x="4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wrap="square" lIns="91424" tIns="91424" rIns="91424" bIns="91424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  <a:defRPr/>
              </a:pPr>
              <a:endParaRPr>
                <a:solidFill>
                  <a:schemeClr val="dk1"/>
                </a:solidFill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theme/theme1.xml><?xml version="1.0" encoding="utf-8"?>
<a:theme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xmlns:lc="http://schemas.openxmlformats.org/drawingml/2006/lockedCanvas" xmlns:p="http://schemas.openxmlformats.org/presentationml/2006/main" name="Traffic Lights Infographics by Slidesgo">
  <a:themeElements>
    <a:clrScheme name="Simple Light">
      <a:dk1>
        <a:srgbClr val="000000"/>
      </a:dk1>
      <a:lt1>
        <a:srgbClr val="ffffff"/>
      </a:lt1>
      <a:dk2>
        <a:srgbClr val="000000"/>
      </a:dk2>
      <a:lt2>
        <a:srgbClr val="e66353"/>
      </a:lt2>
      <a:accent1>
        <a:srgbClr val="ffce56"/>
      </a:accent1>
      <a:accent2>
        <a:srgbClr val="a9ba5a"/>
      </a:accent2>
      <a:accent3>
        <a:srgbClr val="f0a198"/>
      </a:accent3>
      <a:accent4>
        <a:srgbClr val="cbd69c"/>
      </a:accent4>
      <a:accent5>
        <a:srgbClr val="ffeab5"/>
      </a:accent5>
      <a:accent6>
        <a:srgbClr val="d8d0bb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MS PGothic"/>
        <a:font script="Hang" typeface="맑은 고딕"/>
        <a:font script="Hans" typeface="SimSun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MS PGothic"/>
        <a:font script="Hang" typeface="맑은 고딕"/>
        <a:font script="Hans" typeface="SimSu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xmlns:lc="http://schemas.openxmlformats.org/drawingml/2006/lockedCanvas" xmlns:p="http://schemas.openxmlformats.org/presentationml/2006/main" name="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MS PGothic"/>
        <a:font script="Hang" typeface="맑은 고딕"/>
        <a:font script="Hans" typeface="SimSun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MS PGothic"/>
        <a:font script="Hang" typeface="맑은 고딕"/>
        <a:font script="Hans" typeface="SimSu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ep:Properties xmlns:r="http://schemas.openxmlformats.org/officeDocument/2006/relationships" xmlns:ep="http://schemas.openxmlformats.org/officeDocument/2006/extended-properties" xmlns:vt="http://schemas.openxmlformats.org/officeDocument/2006/docPropsVTypes">
  <ep:Manager/>
  <ep:Company/>
  <ep:Words>467</ep:Words>
  <ep:PresentationFormat/>
  <ep:Paragraphs>101</ep:Paragraphs>
  <ep:Slides>17</ep:Slides>
  <ep:Notes>17</ep:Notes>
  <ep:TotalTime>0</ep:TotalTime>
  <ep:HiddenSlides>0</ep:HiddenSlides>
  <ep:MMClips>2</ep:MMClips>
  <ep:HeadingPairs>
    <vt:vector size="4" baseType="variant">
      <vt:variant>
        <vt:lpstr>테마</vt:lpstr>
      </vt:variant>
      <vt:variant>
        <vt:i4>1</vt:i4>
      </vt:variant>
      <vt:variant>
        <vt:lpstr>슬라이드 제목</vt:lpstr>
      </vt:variant>
      <vt:variant>
        <vt:i4>17</vt:i4>
      </vt:variant>
    </vt:vector>
  </ep:HeadingPairs>
  <ep:TitlesOfParts>
    <vt:vector size="18" baseType="lpstr">
      <vt:lpstr>Traffic Lights Infographics by Slidesgo</vt:lpstr>
      <vt:lpstr>터치리스 감응신호  X조</vt:lpstr>
      <vt:lpstr>슬라이드 2</vt:lpstr>
      <vt:lpstr>슬라이드 3</vt:lpstr>
      <vt:lpstr>구체적인 문제상황 정의</vt:lpstr>
      <vt:lpstr>슬라이드 5</vt:lpstr>
      <vt:lpstr>이상적인 신호체계</vt:lpstr>
      <vt:lpstr>Status quo</vt:lpstr>
      <vt:lpstr>개선방안</vt:lpstr>
      <vt:lpstr>터치리스 감응신호란?</vt:lpstr>
      <vt:lpstr>시간제어식 신호가 아닌 감응신호의 필요성</vt:lpstr>
      <vt:lpstr>압력식이 아닌 터치리스의 필요성</vt:lpstr>
      <vt:lpstr>구현 영상</vt:lpstr>
      <vt:lpstr>기능 설명</vt:lpstr>
      <vt:lpstr>*조도 감지 구현 영상</vt:lpstr>
      <vt:lpstr>개발 과정</vt:lpstr>
      <vt:lpstr>팀구성 및 역할</vt:lpstr>
      <vt:lpstr>감사합니다  모두 수고 많으셨습니다 :)</vt:lpstr>
    </vt:vector>
  </ep:TitlesOfParts>
  <ep:HyperlinkBase/>
  <ep:Application>Show</ep:Application>
  <ep:AppVersion>12.0000</ep:AppVersion>
</ep:Properties>
</file>

<file path=docProps/core.xml><?xml version="1.0" encoding="utf-8"?>
<cp:coreProperties xmlns:r="http://schemas.openxmlformats.org/officeDocument/2006/relationships"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임준성</cp:lastModifiedBy>
  <dcterms:modified xsi:type="dcterms:W3CDTF">2024-07-12T08:34:22.272</dcterms:modified>
  <cp:revision>5</cp:revision>
  <cp:version/>
</cp:coreProperties>
</file>

<file path=docProps/custom.xml><?xml version="1.0" encoding="utf-8"?>
<cfp:Properties xmlns:r="http://schemas.openxmlformats.org/officeDocument/2006/relationships" xmlns:cfp="http://schemas.openxmlformats.org/officeDocument/2006/custom-properties" xmlns:vt="http://schemas.openxmlformats.org/officeDocument/2006/docPropsVTypes"/>
</file>

<file path=docProps/thumbnail.jpeg>
</file>